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handoutMasterIdLst>
    <p:handoutMasterId r:id="rId24"/>
  </p:handoutMasterIdLst>
  <p:sldIdLst>
    <p:sldId id="449" r:id="rId2"/>
    <p:sldId id="428" r:id="rId3"/>
    <p:sldId id="391" r:id="rId4"/>
    <p:sldId id="451" r:id="rId5"/>
    <p:sldId id="447" r:id="rId6"/>
    <p:sldId id="448" r:id="rId7"/>
    <p:sldId id="452" r:id="rId8"/>
    <p:sldId id="442" r:id="rId9"/>
    <p:sldId id="429" r:id="rId10"/>
    <p:sldId id="427" r:id="rId11"/>
    <p:sldId id="432" r:id="rId12"/>
    <p:sldId id="436" r:id="rId13"/>
    <p:sldId id="450" r:id="rId14"/>
    <p:sldId id="438" r:id="rId15"/>
    <p:sldId id="437" r:id="rId16"/>
    <p:sldId id="439" r:id="rId17"/>
    <p:sldId id="453" r:id="rId18"/>
    <p:sldId id="454" r:id="rId19"/>
    <p:sldId id="455" r:id="rId20"/>
    <p:sldId id="456" r:id="rId21"/>
    <p:sldId id="440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ane" initials="" lastIdx="2" clrIdx="0"/>
  <p:cmAuthor id="1" name="lmills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683C7-1827-4B34-B3EB-71CFAECEF275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39B994E-D659-4296-86F2-D8133AD966B6}">
      <dgm:prSet phldrT="[Text]"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QUALIFIER?</a:t>
          </a:r>
        </a:p>
      </dgm:t>
    </dgm:pt>
    <dgm:pt modelId="{2F89291B-603D-42A8-BEC0-F44C4A4B6CC5}" type="parTrans" cxnId="{0D9658E8-8B67-4034-8EFA-02F7D7C9823F}">
      <dgm:prSet/>
      <dgm:spPr/>
      <dgm:t>
        <a:bodyPr/>
        <a:lstStyle/>
        <a:p>
          <a:endParaRPr lang="en-US"/>
        </a:p>
      </dgm:t>
    </dgm:pt>
    <dgm:pt modelId="{F9A99A64-A0F2-4FB8-B790-D75356B1381C}" type="sibTrans" cxnId="{0D9658E8-8B67-4034-8EFA-02F7D7C9823F}">
      <dgm:prSet/>
      <dgm:spPr/>
      <dgm:t>
        <a:bodyPr/>
        <a:lstStyle/>
        <a:p>
          <a:endParaRPr lang="en-US"/>
        </a:p>
      </dgm:t>
    </dgm:pt>
    <dgm:pt modelId="{9A1DF9ED-6DBD-4D4E-8BA0-04B4F1179715}">
      <dgm:prSet phldrT="[Text]"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YES</a:t>
          </a:r>
        </a:p>
      </dgm:t>
    </dgm:pt>
    <dgm:pt modelId="{FAF42E5D-C2EF-4B48-BD59-7F1712933608}" type="parTrans" cxnId="{8689F186-A8DC-4A38-BB61-DE8F6AD1BE1A}">
      <dgm:prSet/>
      <dgm:spPr/>
      <dgm:t>
        <a:bodyPr/>
        <a:lstStyle/>
        <a:p>
          <a:endParaRPr lang="en-US"/>
        </a:p>
      </dgm:t>
    </dgm:pt>
    <dgm:pt modelId="{F6229E97-FF7A-4D74-96D3-FFB604C21BA1}" type="sibTrans" cxnId="{8689F186-A8DC-4A38-BB61-DE8F6AD1BE1A}">
      <dgm:prSet/>
      <dgm:spPr/>
      <dgm:t>
        <a:bodyPr/>
        <a:lstStyle/>
        <a:p>
          <a:endParaRPr lang="en-US"/>
        </a:p>
      </dgm:t>
    </dgm:pt>
    <dgm:pt modelId="{87744E8F-37A0-48E9-8FCF-2B6B29376924}">
      <dgm:prSet phldrT="[Text]"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Minimum one full time term at two-year?</a:t>
          </a:r>
        </a:p>
      </dgm:t>
    </dgm:pt>
    <dgm:pt modelId="{5628503B-32EC-4CC6-9301-CC407F4C2B92}" type="parTrans" cxnId="{65B44595-E394-42AB-A50A-1D4FA0AEF301}">
      <dgm:prSet/>
      <dgm:spPr/>
      <dgm:t>
        <a:bodyPr/>
        <a:lstStyle/>
        <a:p>
          <a:endParaRPr lang="en-US"/>
        </a:p>
      </dgm:t>
    </dgm:pt>
    <dgm:pt modelId="{192AD9F0-CEAA-4173-91BE-8D000646EF2F}" type="sibTrans" cxnId="{65B44595-E394-42AB-A50A-1D4FA0AEF301}">
      <dgm:prSet/>
      <dgm:spPr/>
      <dgm:t>
        <a:bodyPr/>
        <a:lstStyle/>
        <a:p>
          <a:endParaRPr lang="en-US"/>
        </a:p>
      </dgm:t>
    </dgm:pt>
    <dgm:pt modelId="{94A756F3-AE9B-4EC7-9724-1B61830304B7}">
      <dgm:prSet phldrT="[Text]"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NO</a:t>
          </a:r>
        </a:p>
      </dgm:t>
    </dgm:pt>
    <dgm:pt modelId="{368A93EE-7095-4E62-9F29-085150C6B6FF}" type="parTrans" cxnId="{36CBE0B6-C561-4EE2-B46F-E4A1639E9E8E}">
      <dgm:prSet/>
      <dgm:spPr/>
      <dgm:t>
        <a:bodyPr/>
        <a:lstStyle/>
        <a:p>
          <a:endParaRPr lang="en-US"/>
        </a:p>
      </dgm:t>
    </dgm:pt>
    <dgm:pt modelId="{B44CF7C0-ADE6-4662-8F60-DA40B54F7FD6}" type="sibTrans" cxnId="{36CBE0B6-C561-4EE2-B46F-E4A1639E9E8E}">
      <dgm:prSet/>
      <dgm:spPr/>
      <dgm:t>
        <a:bodyPr/>
        <a:lstStyle/>
        <a:p>
          <a:endParaRPr lang="en-US"/>
        </a:p>
      </dgm:t>
    </dgm:pt>
    <dgm:pt modelId="{9C2ADBDB-261D-4905-AFF0-78EA9B8B89E0}">
      <dgm:prSet phldrT="[Text]"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Graduate from two-year?</a:t>
          </a:r>
        </a:p>
      </dgm:t>
    </dgm:pt>
    <dgm:pt modelId="{7F74E774-D6FF-4E20-A288-67013F5B2D21}" type="parTrans" cxnId="{E44F839F-002D-4156-B9D4-E687F5D763C7}">
      <dgm:prSet/>
      <dgm:spPr/>
      <dgm:t>
        <a:bodyPr/>
        <a:lstStyle/>
        <a:p>
          <a:endParaRPr lang="en-US"/>
        </a:p>
      </dgm:t>
    </dgm:pt>
    <dgm:pt modelId="{3489CA40-B41F-4A48-9272-8BBAE2120F7E}" type="sibTrans" cxnId="{E44F839F-002D-4156-B9D4-E687F5D763C7}">
      <dgm:prSet/>
      <dgm:spPr/>
      <dgm:t>
        <a:bodyPr/>
        <a:lstStyle/>
        <a:p>
          <a:endParaRPr lang="en-US"/>
        </a:p>
      </dgm:t>
    </dgm:pt>
    <dgm:pt modelId="{00FD9246-AEE0-418C-B1BF-0497751E97CB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Minimum GPA of 2.500?</a:t>
          </a:r>
        </a:p>
      </dgm:t>
    </dgm:pt>
    <dgm:pt modelId="{28965FA0-3318-4BB3-8D7D-2E0891FCFD43}" type="parTrans" cxnId="{2D5180EE-9FA2-4160-B33D-2546048545F2}">
      <dgm:prSet/>
      <dgm:spPr/>
      <dgm:t>
        <a:bodyPr/>
        <a:lstStyle/>
        <a:p>
          <a:endParaRPr lang="en-US"/>
        </a:p>
      </dgm:t>
    </dgm:pt>
    <dgm:pt modelId="{E28FA3CE-8E70-4D57-A667-965DDA5805F7}" type="sibTrans" cxnId="{2D5180EE-9FA2-4160-B33D-2546048545F2}">
      <dgm:prSet/>
      <dgm:spPr/>
      <dgm:t>
        <a:bodyPr/>
        <a:lstStyle/>
        <a:p>
          <a:endParaRPr lang="en-US"/>
        </a:p>
      </dgm:t>
    </dgm:pt>
    <dgm:pt modelId="{90EFFD6D-75E4-46B1-847A-6C85668BC0F6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Minimum GPA of 2.500?</a:t>
          </a:r>
        </a:p>
      </dgm:t>
    </dgm:pt>
    <dgm:pt modelId="{998CC0F3-BE2D-4FD9-948D-AFE8FC251796}" type="parTrans" cxnId="{B194A4EB-27E1-4949-B4A5-FCB14B4FA160}">
      <dgm:prSet/>
      <dgm:spPr/>
      <dgm:t>
        <a:bodyPr/>
        <a:lstStyle/>
        <a:p>
          <a:endParaRPr lang="en-US"/>
        </a:p>
      </dgm:t>
    </dgm:pt>
    <dgm:pt modelId="{8DD246BD-121A-4421-B16B-566C39721B9B}" type="sibTrans" cxnId="{B194A4EB-27E1-4949-B4A5-FCB14B4FA160}">
      <dgm:prSet/>
      <dgm:spPr/>
      <dgm:t>
        <a:bodyPr/>
        <a:lstStyle/>
        <a:p>
          <a:endParaRPr lang="en-US"/>
        </a:p>
      </dgm:t>
    </dgm:pt>
    <dgm:pt modelId="{C0772E97-9A62-4712-B948-14D69FE0B357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Minimum of 48 transferrable hours?</a:t>
          </a:r>
        </a:p>
      </dgm:t>
    </dgm:pt>
    <dgm:pt modelId="{CFAF7986-DCEB-4533-A960-F63B67050CD3}" type="parTrans" cxnId="{A90BFDB8-03DC-4509-A7CC-DE101AEA812E}">
      <dgm:prSet/>
      <dgm:spPr/>
      <dgm:t>
        <a:bodyPr/>
        <a:lstStyle/>
        <a:p>
          <a:endParaRPr lang="en-US"/>
        </a:p>
      </dgm:t>
    </dgm:pt>
    <dgm:pt modelId="{CDD260C6-C73D-4445-97CE-7FA0A5E1E761}" type="sibTrans" cxnId="{A90BFDB8-03DC-4509-A7CC-DE101AEA812E}">
      <dgm:prSet/>
      <dgm:spPr/>
      <dgm:t>
        <a:bodyPr/>
        <a:lstStyle/>
        <a:p>
          <a:endParaRPr lang="en-US"/>
        </a:p>
      </dgm:t>
    </dgm:pt>
    <dgm:pt modelId="{84EC9408-D568-4158-9482-5C290872C13E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6 hours English</a:t>
          </a:r>
        </a:p>
        <a:p>
          <a:r>
            <a:rPr lang="en-US" baseline="0" dirty="0">
              <a:solidFill>
                <a:schemeClr val="bg2"/>
              </a:solidFill>
            </a:rPr>
            <a:t>3 hours math</a:t>
          </a:r>
        </a:p>
        <a:p>
          <a:r>
            <a:rPr lang="en-US" baseline="0" dirty="0">
              <a:solidFill>
                <a:schemeClr val="bg2"/>
              </a:solidFill>
            </a:rPr>
            <a:t>3 hours science</a:t>
          </a:r>
        </a:p>
      </dgm:t>
    </dgm:pt>
    <dgm:pt modelId="{74F736FF-33DD-4A65-823A-7F8D2B4456C2}" type="parTrans" cxnId="{272436B5-F215-415D-8379-06E825762411}">
      <dgm:prSet/>
      <dgm:spPr/>
      <dgm:t>
        <a:bodyPr/>
        <a:lstStyle/>
        <a:p>
          <a:endParaRPr lang="en-US"/>
        </a:p>
      </dgm:t>
    </dgm:pt>
    <dgm:pt modelId="{ADA560D5-2BE7-4A20-BAC1-BB7C36C80E72}" type="sibTrans" cxnId="{272436B5-F215-415D-8379-06E825762411}">
      <dgm:prSet/>
      <dgm:spPr/>
      <dgm:t>
        <a:bodyPr/>
        <a:lstStyle/>
        <a:p>
          <a:endParaRPr lang="en-US"/>
        </a:p>
      </dgm:t>
    </dgm:pt>
    <dgm:pt modelId="{49A603AC-9AB4-4237-937E-E33E35383B00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Minimum of 3 full-time terms in attendance?</a:t>
          </a:r>
        </a:p>
      </dgm:t>
    </dgm:pt>
    <dgm:pt modelId="{C7609FC7-2CE2-48B2-9E63-B7DF0D47E47E}" type="parTrans" cxnId="{B8C9CA87-0337-4E47-A59E-E825C6B313A4}">
      <dgm:prSet/>
      <dgm:spPr/>
      <dgm:t>
        <a:bodyPr/>
        <a:lstStyle/>
        <a:p>
          <a:endParaRPr lang="en-US"/>
        </a:p>
      </dgm:t>
    </dgm:pt>
    <dgm:pt modelId="{CD08E1AC-7BDC-4435-A4DE-A10B3117C3D8}" type="sibTrans" cxnId="{B8C9CA87-0337-4E47-A59E-E825C6B313A4}">
      <dgm:prSet/>
      <dgm:spPr/>
      <dgm:t>
        <a:bodyPr/>
        <a:lstStyle/>
        <a:p>
          <a:endParaRPr lang="en-US"/>
        </a:p>
      </dgm:t>
    </dgm:pt>
    <dgm:pt modelId="{3EB5F965-DBF4-41A1-BB87-524701760930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Average 12 hours for each full-time term?</a:t>
          </a:r>
        </a:p>
      </dgm:t>
    </dgm:pt>
    <dgm:pt modelId="{4E149997-0768-4094-B0B2-D95A7FCD5265}" type="parTrans" cxnId="{86040692-134C-47DB-B5F5-470F370B9675}">
      <dgm:prSet/>
      <dgm:spPr/>
      <dgm:t>
        <a:bodyPr/>
        <a:lstStyle/>
        <a:p>
          <a:endParaRPr lang="en-US"/>
        </a:p>
      </dgm:t>
    </dgm:pt>
    <dgm:pt modelId="{7C665ABC-543B-4947-BF31-3932ECF0C2B0}" type="sibTrans" cxnId="{86040692-134C-47DB-B5F5-470F370B9675}">
      <dgm:prSet/>
      <dgm:spPr/>
      <dgm:t>
        <a:bodyPr/>
        <a:lstStyle/>
        <a:p>
          <a:endParaRPr lang="en-US"/>
        </a:p>
      </dgm:t>
    </dgm:pt>
    <dgm:pt modelId="{7221B6D0-97C5-46C7-8605-3B22A1CC08B4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Not more than 2 credit hours of PE?</a:t>
          </a:r>
        </a:p>
      </dgm:t>
    </dgm:pt>
    <dgm:pt modelId="{140C9843-F209-45D8-92A6-EF4BB266F41D}" type="parTrans" cxnId="{DF9CF0FD-2FE2-40D7-94EE-15F5DDDF92C6}">
      <dgm:prSet/>
      <dgm:spPr/>
      <dgm:t>
        <a:bodyPr/>
        <a:lstStyle/>
        <a:p>
          <a:endParaRPr lang="en-US"/>
        </a:p>
      </dgm:t>
    </dgm:pt>
    <dgm:pt modelId="{2B2BD96F-B57B-4BF0-B406-DB80B98E9A16}" type="sibTrans" cxnId="{DF9CF0FD-2FE2-40D7-94EE-15F5DDDF92C6}">
      <dgm:prSet/>
      <dgm:spPr/>
      <dgm:t>
        <a:bodyPr/>
        <a:lstStyle/>
        <a:p>
          <a:endParaRPr lang="en-US"/>
        </a:p>
      </dgm:t>
    </dgm:pt>
    <dgm:pt modelId="{95395BF2-F796-4802-9692-20A88622AFCC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If</a:t>
          </a:r>
          <a:r>
            <a:rPr lang="en-US" b="1" baseline="0" dirty="0">
              <a:solidFill>
                <a:schemeClr val="bg2"/>
              </a:solidFill>
            </a:rPr>
            <a:t> YES </a:t>
          </a:r>
          <a:r>
            <a:rPr lang="en-US" baseline="0" dirty="0">
              <a:solidFill>
                <a:schemeClr val="bg2"/>
              </a:solidFill>
            </a:rPr>
            <a:t>to all above, SA is ELIGIBLE!</a:t>
          </a:r>
        </a:p>
      </dgm:t>
    </dgm:pt>
    <dgm:pt modelId="{C2D4533E-BE11-4D11-BBF2-262264175D63}" type="parTrans" cxnId="{96703F77-696F-4DC2-8082-915F072555CB}">
      <dgm:prSet/>
      <dgm:spPr/>
      <dgm:t>
        <a:bodyPr/>
        <a:lstStyle/>
        <a:p>
          <a:endParaRPr lang="en-US"/>
        </a:p>
      </dgm:t>
    </dgm:pt>
    <dgm:pt modelId="{649C31F0-57D4-481D-A81C-3D82B787AA0D}" type="sibTrans" cxnId="{96703F77-696F-4DC2-8082-915F072555CB}">
      <dgm:prSet/>
      <dgm:spPr/>
      <dgm:t>
        <a:bodyPr/>
        <a:lstStyle/>
        <a:p>
          <a:endParaRPr lang="en-US"/>
        </a:p>
      </dgm:t>
    </dgm:pt>
    <dgm:pt modelId="{1CA60F28-8833-4887-B055-A0A1EF8D4966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If </a:t>
          </a:r>
          <a:r>
            <a:rPr lang="en-US" b="1" baseline="0" dirty="0">
              <a:solidFill>
                <a:schemeClr val="bg2"/>
              </a:solidFill>
            </a:rPr>
            <a:t>NO</a:t>
          </a:r>
          <a:r>
            <a:rPr lang="en-US" baseline="0" dirty="0">
              <a:solidFill>
                <a:schemeClr val="bg2"/>
              </a:solidFill>
            </a:rPr>
            <a:t> to any above, SA is </a:t>
          </a:r>
          <a:r>
            <a:rPr lang="en-US" b="1" baseline="0" dirty="0">
              <a:solidFill>
                <a:schemeClr val="bg2"/>
              </a:solidFill>
            </a:rPr>
            <a:t>INELIGIBLE</a:t>
          </a:r>
          <a:r>
            <a:rPr lang="en-US" baseline="0" dirty="0">
              <a:solidFill>
                <a:schemeClr val="bg2"/>
              </a:solidFill>
            </a:rPr>
            <a:t>!</a:t>
          </a:r>
        </a:p>
      </dgm:t>
    </dgm:pt>
    <dgm:pt modelId="{12154C4C-990D-42F4-9987-34F113750CDC}" type="parTrans" cxnId="{C4BEA8D5-8D0D-47D1-ACB7-80672285CD3D}">
      <dgm:prSet/>
      <dgm:spPr/>
      <dgm:t>
        <a:bodyPr/>
        <a:lstStyle/>
        <a:p>
          <a:endParaRPr lang="en-US"/>
        </a:p>
      </dgm:t>
    </dgm:pt>
    <dgm:pt modelId="{4BD4B38E-2DA6-45E7-B4CB-EE34AFAEBD9A}" type="sibTrans" cxnId="{C4BEA8D5-8D0D-47D1-ACB7-80672285CD3D}">
      <dgm:prSet/>
      <dgm:spPr/>
      <dgm:t>
        <a:bodyPr/>
        <a:lstStyle/>
        <a:p>
          <a:endParaRPr lang="en-US"/>
        </a:p>
      </dgm:t>
    </dgm:pt>
    <dgm:pt modelId="{349290E8-6297-4EA5-8E61-25EFE99A4394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Not more than 2 credit hours of PE?</a:t>
          </a:r>
        </a:p>
      </dgm:t>
    </dgm:pt>
    <dgm:pt modelId="{68825DDB-15CA-45FE-8562-49D9A99F6226}" type="parTrans" cxnId="{D9EDA54B-A9D3-4198-9B28-29118EE2E47C}">
      <dgm:prSet/>
      <dgm:spPr/>
      <dgm:t>
        <a:bodyPr/>
        <a:lstStyle/>
        <a:p>
          <a:endParaRPr lang="en-US"/>
        </a:p>
      </dgm:t>
    </dgm:pt>
    <dgm:pt modelId="{7116486A-56F9-4C26-A399-B80AA190DD06}" type="sibTrans" cxnId="{D9EDA54B-A9D3-4198-9B28-29118EE2E47C}">
      <dgm:prSet/>
      <dgm:spPr/>
      <dgm:t>
        <a:bodyPr/>
        <a:lstStyle/>
        <a:p>
          <a:endParaRPr lang="en-US"/>
        </a:p>
      </dgm:t>
    </dgm:pt>
    <dgm:pt modelId="{C6A15955-D54D-42DB-84DB-F62B97E97CF8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If </a:t>
          </a:r>
          <a:r>
            <a:rPr lang="en-US" b="1" baseline="0" dirty="0">
              <a:solidFill>
                <a:schemeClr val="bg2"/>
              </a:solidFill>
            </a:rPr>
            <a:t>YES</a:t>
          </a:r>
          <a:r>
            <a:rPr lang="en-US" baseline="0" dirty="0">
              <a:solidFill>
                <a:schemeClr val="bg2"/>
              </a:solidFill>
            </a:rPr>
            <a:t> to all above, SA is </a:t>
          </a:r>
          <a:r>
            <a:rPr lang="en-US" b="1" baseline="0" dirty="0">
              <a:solidFill>
                <a:schemeClr val="bg2"/>
              </a:solidFill>
            </a:rPr>
            <a:t>ELIGIBLE</a:t>
          </a:r>
          <a:r>
            <a:rPr lang="en-US" baseline="0" dirty="0">
              <a:solidFill>
                <a:schemeClr val="bg2"/>
              </a:solidFill>
            </a:rPr>
            <a:t>!</a:t>
          </a:r>
        </a:p>
      </dgm:t>
    </dgm:pt>
    <dgm:pt modelId="{673EABED-CEF2-4B59-8F03-5780EC8FBA98}" type="parTrans" cxnId="{77009B38-46B2-4808-B55F-82FFBCD8D487}">
      <dgm:prSet/>
      <dgm:spPr/>
      <dgm:t>
        <a:bodyPr/>
        <a:lstStyle/>
        <a:p>
          <a:endParaRPr lang="en-US"/>
        </a:p>
      </dgm:t>
    </dgm:pt>
    <dgm:pt modelId="{6B7468A3-1D75-4892-AB4C-7D62FC10BC30}" type="sibTrans" cxnId="{77009B38-46B2-4808-B55F-82FFBCD8D487}">
      <dgm:prSet/>
      <dgm:spPr/>
      <dgm:t>
        <a:bodyPr/>
        <a:lstStyle/>
        <a:p>
          <a:endParaRPr lang="en-US"/>
        </a:p>
      </dgm:t>
    </dgm:pt>
    <dgm:pt modelId="{498B90CC-0F13-4454-9842-A2A3AA81C0BF}">
      <dgm:prSet/>
      <dgm:spPr/>
      <dgm:t>
        <a:bodyPr/>
        <a:lstStyle/>
        <a:p>
          <a:r>
            <a:rPr lang="en-US" baseline="0" dirty="0">
              <a:solidFill>
                <a:schemeClr val="bg2"/>
              </a:solidFill>
            </a:rPr>
            <a:t>If </a:t>
          </a:r>
          <a:r>
            <a:rPr lang="en-US" b="1" baseline="0" dirty="0">
              <a:solidFill>
                <a:schemeClr val="bg2"/>
              </a:solidFill>
            </a:rPr>
            <a:t>NO</a:t>
          </a:r>
          <a:r>
            <a:rPr lang="en-US" baseline="0" dirty="0">
              <a:solidFill>
                <a:schemeClr val="bg2"/>
              </a:solidFill>
            </a:rPr>
            <a:t> to all above, SA is </a:t>
          </a:r>
          <a:r>
            <a:rPr lang="en-US" b="1" baseline="0" dirty="0">
              <a:solidFill>
                <a:schemeClr val="bg2"/>
              </a:solidFill>
            </a:rPr>
            <a:t>INELIGIBLE</a:t>
          </a:r>
          <a:r>
            <a:rPr lang="en-US" baseline="0" dirty="0">
              <a:solidFill>
                <a:schemeClr val="bg2"/>
              </a:solidFill>
            </a:rPr>
            <a:t>!</a:t>
          </a:r>
        </a:p>
      </dgm:t>
    </dgm:pt>
    <dgm:pt modelId="{BF64B2C5-6AB2-4CAE-A64C-F2365AB7E6F0}" type="parTrans" cxnId="{0EE0CAD7-7F61-4544-A762-E3CC81C589BB}">
      <dgm:prSet/>
      <dgm:spPr/>
      <dgm:t>
        <a:bodyPr/>
        <a:lstStyle/>
        <a:p>
          <a:endParaRPr lang="en-US"/>
        </a:p>
      </dgm:t>
    </dgm:pt>
    <dgm:pt modelId="{297FF8BC-93B3-4162-8B82-639D10EC34BF}" type="sibTrans" cxnId="{0EE0CAD7-7F61-4544-A762-E3CC81C589BB}">
      <dgm:prSet/>
      <dgm:spPr/>
      <dgm:t>
        <a:bodyPr/>
        <a:lstStyle/>
        <a:p>
          <a:endParaRPr lang="en-US"/>
        </a:p>
      </dgm:t>
    </dgm:pt>
    <dgm:pt modelId="{04C6B697-6F33-4F75-B678-723665CA43D6}" type="pres">
      <dgm:prSet presAssocID="{848683C7-1827-4B34-B3EB-71CFAECEF2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8F8C3F-A5FD-4CB8-935C-23B8259DCC58}" type="pres">
      <dgm:prSet presAssocID="{439B994E-D659-4296-86F2-D8133AD966B6}" presName="hierRoot1" presStyleCnt="0"/>
      <dgm:spPr/>
    </dgm:pt>
    <dgm:pt modelId="{CFF7FE6A-0BBB-4828-BC57-4D8C3451CD11}" type="pres">
      <dgm:prSet presAssocID="{439B994E-D659-4296-86F2-D8133AD966B6}" presName="composite" presStyleCnt="0"/>
      <dgm:spPr/>
    </dgm:pt>
    <dgm:pt modelId="{197F1FB9-1F10-4705-B0F3-BFF1A44A71DC}" type="pres">
      <dgm:prSet presAssocID="{439B994E-D659-4296-86F2-D8133AD966B6}" presName="background" presStyleLbl="node0" presStyleIdx="0" presStyleCnt="1"/>
      <dgm:spPr/>
    </dgm:pt>
    <dgm:pt modelId="{7CE5D87D-F27B-45E0-89F2-F91B5F6355B8}" type="pres">
      <dgm:prSet presAssocID="{439B994E-D659-4296-86F2-D8133AD966B6}" presName="text" presStyleLbl="fgAcc0" presStyleIdx="0" presStyleCnt="1" custLinFactNeighborX="1267" custLinFactNeighborY="-2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69210-D74F-4688-AC2D-22F80E240753}" type="pres">
      <dgm:prSet presAssocID="{439B994E-D659-4296-86F2-D8133AD966B6}" presName="hierChild2" presStyleCnt="0"/>
      <dgm:spPr/>
    </dgm:pt>
    <dgm:pt modelId="{1CAF84B4-D65D-45C2-B174-2863A05F4074}" type="pres">
      <dgm:prSet presAssocID="{FAF42E5D-C2EF-4B48-BD59-7F171293360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2DD4A6F-7AFE-4832-B05E-73E4408EDE7C}" type="pres">
      <dgm:prSet presAssocID="{9A1DF9ED-6DBD-4D4E-8BA0-04B4F1179715}" presName="hierRoot2" presStyleCnt="0"/>
      <dgm:spPr/>
    </dgm:pt>
    <dgm:pt modelId="{E6EDC760-BE2E-488C-973C-DCA3A58DEA63}" type="pres">
      <dgm:prSet presAssocID="{9A1DF9ED-6DBD-4D4E-8BA0-04B4F1179715}" presName="composite2" presStyleCnt="0"/>
      <dgm:spPr/>
    </dgm:pt>
    <dgm:pt modelId="{9F6A9955-2550-48B4-A9DE-BF71E3F9716D}" type="pres">
      <dgm:prSet presAssocID="{9A1DF9ED-6DBD-4D4E-8BA0-04B4F1179715}" presName="background2" presStyleLbl="node2" presStyleIdx="0" presStyleCnt="2"/>
      <dgm:spPr/>
    </dgm:pt>
    <dgm:pt modelId="{67CBD36C-DCAC-48B1-9B37-77FDAA3D0F37}" type="pres">
      <dgm:prSet presAssocID="{9A1DF9ED-6DBD-4D4E-8BA0-04B4F117971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EC981-6367-4222-8AF6-1F6DB6961365}" type="pres">
      <dgm:prSet presAssocID="{9A1DF9ED-6DBD-4D4E-8BA0-04B4F1179715}" presName="hierChild3" presStyleCnt="0"/>
      <dgm:spPr/>
    </dgm:pt>
    <dgm:pt modelId="{247DB4E0-0387-4EFD-B372-C7A65F5F0F83}" type="pres">
      <dgm:prSet presAssocID="{5628503B-32EC-4CC6-9301-CC407F4C2B9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0B8B752-9E0C-4632-A08E-0999DCEB5F59}" type="pres">
      <dgm:prSet presAssocID="{87744E8F-37A0-48E9-8FCF-2B6B29376924}" presName="hierRoot3" presStyleCnt="0"/>
      <dgm:spPr/>
    </dgm:pt>
    <dgm:pt modelId="{E5A01C2D-4832-4F3C-B0FC-7AA820E3FCBC}" type="pres">
      <dgm:prSet presAssocID="{87744E8F-37A0-48E9-8FCF-2B6B29376924}" presName="composite3" presStyleCnt="0"/>
      <dgm:spPr/>
    </dgm:pt>
    <dgm:pt modelId="{76E61F51-BA7B-4870-B484-F3C676A75622}" type="pres">
      <dgm:prSet presAssocID="{87744E8F-37A0-48E9-8FCF-2B6B29376924}" presName="background3" presStyleLbl="node3" presStyleIdx="0" presStyleCnt="2"/>
      <dgm:spPr/>
    </dgm:pt>
    <dgm:pt modelId="{C6D1EA06-308F-4496-A6D5-864C95E4B146}" type="pres">
      <dgm:prSet presAssocID="{87744E8F-37A0-48E9-8FCF-2B6B2937692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57E5A-D051-4DBB-8750-340976F73F9F}" type="pres">
      <dgm:prSet presAssocID="{87744E8F-37A0-48E9-8FCF-2B6B29376924}" presName="hierChild4" presStyleCnt="0"/>
      <dgm:spPr/>
    </dgm:pt>
    <dgm:pt modelId="{EFC842C9-B281-4B43-8DEC-8A703A082FC4}" type="pres">
      <dgm:prSet presAssocID="{28965FA0-3318-4BB3-8D7D-2E0891FCFD43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FC7FC92B-BFD4-4F7F-96D2-D5F4DFB9D547}" type="pres">
      <dgm:prSet presAssocID="{00FD9246-AEE0-418C-B1BF-0497751E97CB}" presName="hierRoot4" presStyleCnt="0"/>
      <dgm:spPr/>
    </dgm:pt>
    <dgm:pt modelId="{A8E8D112-28B6-4522-A368-28E9D42A3392}" type="pres">
      <dgm:prSet presAssocID="{00FD9246-AEE0-418C-B1BF-0497751E97CB}" presName="composite4" presStyleCnt="0"/>
      <dgm:spPr/>
    </dgm:pt>
    <dgm:pt modelId="{DBEF2C2E-5299-40C5-AED4-A4F61F379950}" type="pres">
      <dgm:prSet presAssocID="{00FD9246-AEE0-418C-B1BF-0497751E97CB}" presName="background4" presStyleLbl="node4" presStyleIdx="0" presStyleCnt="12"/>
      <dgm:spPr/>
    </dgm:pt>
    <dgm:pt modelId="{C5B3138E-93AE-4EA1-BCC1-904254059A1E}" type="pres">
      <dgm:prSet presAssocID="{00FD9246-AEE0-418C-B1BF-0497751E97CB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97A4B-78F4-4600-ABD6-4AD1C5283FEA}" type="pres">
      <dgm:prSet presAssocID="{00FD9246-AEE0-418C-B1BF-0497751E97CB}" presName="hierChild5" presStyleCnt="0"/>
      <dgm:spPr/>
    </dgm:pt>
    <dgm:pt modelId="{0D9B388B-CDCE-4A1B-80F8-A1CF2D541B7A}" type="pres">
      <dgm:prSet presAssocID="{4E149997-0768-4094-B0B2-D95A7FCD5265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9313C50C-F549-48D6-A964-CAE7F58F4C21}" type="pres">
      <dgm:prSet presAssocID="{3EB5F965-DBF4-41A1-BB87-524701760930}" presName="hierRoot4" presStyleCnt="0"/>
      <dgm:spPr/>
    </dgm:pt>
    <dgm:pt modelId="{805D8C68-5228-48DB-AAB9-25DB33464165}" type="pres">
      <dgm:prSet presAssocID="{3EB5F965-DBF4-41A1-BB87-524701760930}" presName="composite4" presStyleCnt="0"/>
      <dgm:spPr/>
    </dgm:pt>
    <dgm:pt modelId="{327C3BB8-1B04-4D80-9273-8A48C62A65A5}" type="pres">
      <dgm:prSet presAssocID="{3EB5F965-DBF4-41A1-BB87-524701760930}" presName="background4" presStyleLbl="node4" presStyleIdx="1" presStyleCnt="12"/>
      <dgm:spPr/>
    </dgm:pt>
    <dgm:pt modelId="{DA3820D1-0E82-4A8E-9DEC-78C1F2CA3A85}" type="pres">
      <dgm:prSet presAssocID="{3EB5F965-DBF4-41A1-BB87-524701760930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D2B60-C0AF-4FD5-98E5-F22EC60720E1}" type="pres">
      <dgm:prSet presAssocID="{3EB5F965-DBF4-41A1-BB87-524701760930}" presName="hierChild5" presStyleCnt="0"/>
      <dgm:spPr/>
    </dgm:pt>
    <dgm:pt modelId="{70EC7CCF-1A1D-4579-AB59-A90A754DC262}" type="pres">
      <dgm:prSet presAssocID="{140C9843-F209-45D8-92A6-EF4BB266F41D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C9FB687F-5441-4611-960A-ACD5333BF0D9}" type="pres">
      <dgm:prSet presAssocID="{7221B6D0-97C5-46C7-8605-3B22A1CC08B4}" presName="hierRoot4" presStyleCnt="0"/>
      <dgm:spPr/>
    </dgm:pt>
    <dgm:pt modelId="{36316D89-6117-40A4-9A09-7D70E9A7A5EF}" type="pres">
      <dgm:prSet presAssocID="{7221B6D0-97C5-46C7-8605-3B22A1CC08B4}" presName="composite4" presStyleCnt="0"/>
      <dgm:spPr/>
    </dgm:pt>
    <dgm:pt modelId="{668C0686-6C53-4B7A-888E-BB871C8F7D3A}" type="pres">
      <dgm:prSet presAssocID="{7221B6D0-97C5-46C7-8605-3B22A1CC08B4}" presName="background4" presStyleLbl="node4" presStyleIdx="2" presStyleCnt="12"/>
      <dgm:spPr/>
    </dgm:pt>
    <dgm:pt modelId="{7B433011-8527-4EBE-AB8E-331244DE79FF}" type="pres">
      <dgm:prSet presAssocID="{7221B6D0-97C5-46C7-8605-3B22A1CC08B4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BFD03-1367-4BE5-95CE-EA4B55E40825}" type="pres">
      <dgm:prSet presAssocID="{7221B6D0-97C5-46C7-8605-3B22A1CC08B4}" presName="hierChild5" presStyleCnt="0"/>
      <dgm:spPr/>
    </dgm:pt>
    <dgm:pt modelId="{237C3D41-00C2-415F-A6D6-50E5F09A86B0}" type="pres">
      <dgm:prSet presAssocID="{C2D4533E-BE11-4D11-BBF2-262264175D63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8CE7B296-E6A6-4579-A6F7-C04F46CCC94F}" type="pres">
      <dgm:prSet presAssocID="{95395BF2-F796-4802-9692-20A88622AFCC}" presName="hierRoot4" presStyleCnt="0"/>
      <dgm:spPr/>
    </dgm:pt>
    <dgm:pt modelId="{3CE273C0-7BAC-4965-83EE-85AA6F5210C0}" type="pres">
      <dgm:prSet presAssocID="{95395BF2-F796-4802-9692-20A88622AFCC}" presName="composite4" presStyleCnt="0"/>
      <dgm:spPr/>
    </dgm:pt>
    <dgm:pt modelId="{6932C9E2-308E-4FBF-9937-B7AFD996A85B}" type="pres">
      <dgm:prSet presAssocID="{95395BF2-F796-4802-9692-20A88622AFCC}" presName="background4" presStyleLbl="node4" presStyleIdx="3" presStyleCnt="12"/>
      <dgm:spPr/>
    </dgm:pt>
    <dgm:pt modelId="{F63E48B2-E921-4D41-84B0-64BE6A2B13D2}" type="pres">
      <dgm:prSet presAssocID="{95395BF2-F796-4802-9692-20A88622AFCC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6E7D7-E2F7-48BA-9CAB-FBD3A32ED999}" type="pres">
      <dgm:prSet presAssocID="{95395BF2-F796-4802-9692-20A88622AFCC}" presName="hierChild5" presStyleCnt="0"/>
      <dgm:spPr/>
    </dgm:pt>
    <dgm:pt modelId="{ECB14376-23DA-4E59-A648-F526E19298E5}" type="pres">
      <dgm:prSet presAssocID="{12154C4C-990D-42F4-9987-34F113750CDC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4600E088-7568-43FB-AE8A-A83CD2A44FAC}" type="pres">
      <dgm:prSet presAssocID="{1CA60F28-8833-4887-B055-A0A1EF8D4966}" presName="hierRoot4" presStyleCnt="0"/>
      <dgm:spPr/>
    </dgm:pt>
    <dgm:pt modelId="{140EBFDB-B925-40E1-904E-EE9251C5B12A}" type="pres">
      <dgm:prSet presAssocID="{1CA60F28-8833-4887-B055-A0A1EF8D4966}" presName="composite4" presStyleCnt="0"/>
      <dgm:spPr/>
    </dgm:pt>
    <dgm:pt modelId="{1FA5C70F-7E40-43B2-AFEA-CF18FAEE91E6}" type="pres">
      <dgm:prSet presAssocID="{1CA60F28-8833-4887-B055-A0A1EF8D4966}" presName="background4" presStyleLbl="node4" presStyleIdx="4" presStyleCnt="12"/>
      <dgm:spPr/>
    </dgm:pt>
    <dgm:pt modelId="{F4EB3723-2B1A-4535-9879-DB0EFA614AB5}" type="pres">
      <dgm:prSet presAssocID="{1CA60F28-8833-4887-B055-A0A1EF8D4966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9E512-BABC-4A46-8ED3-2635CEBE0C22}" type="pres">
      <dgm:prSet presAssocID="{1CA60F28-8833-4887-B055-A0A1EF8D4966}" presName="hierChild5" presStyleCnt="0"/>
      <dgm:spPr/>
    </dgm:pt>
    <dgm:pt modelId="{BFC43933-CA3D-4C02-B490-C4AF75377253}" type="pres">
      <dgm:prSet presAssocID="{368A93EE-7095-4E62-9F29-085150C6B6F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36A703C-5DE3-4CD1-A79D-04B039D5BE83}" type="pres">
      <dgm:prSet presAssocID="{94A756F3-AE9B-4EC7-9724-1B61830304B7}" presName="hierRoot2" presStyleCnt="0"/>
      <dgm:spPr/>
    </dgm:pt>
    <dgm:pt modelId="{140CE7B3-1EF2-422A-AA2B-F630D68A81FF}" type="pres">
      <dgm:prSet presAssocID="{94A756F3-AE9B-4EC7-9724-1B61830304B7}" presName="composite2" presStyleCnt="0"/>
      <dgm:spPr/>
    </dgm:pt>
    <dgm:pt modelId="{DFE4EF18-3E75-403D-8F59-C403A317E2DB}" type="pres">
      <dgm:prSet presAssocID="{94A756F3-AE9B-4EC7-9724-1B61830304B7}" presName="background2" presStyleLbl="node2" presStyleIdx="1" presStyleCnt="2"/>
      <dgm:spPr/>
    </dgm:pt>
    <dgm:pt modelId="{5CF0C3CA-70AE-4A9B-A91A-46378DD520A0}" type="pres">
      <dgm:prSet presAssocID="{94A756F3-AE9B-4EC7-9724-1B61830304B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93049-9A84-407B-96AA-F6F776716AB4}" type="pres">
      <dgm:prSet presAssocID="{94A756F3-AE9B-4EC7-9724-1B61830304B7}" presName="hierChild3" presStyleCnt="0"/>
      <dgm:spPr/>
    </dgm:pt>
    <dgm:pt modelId="{8E3DDEDF-9189-48E0-8B63-949B2D7CAF92}" type="pres">
      <dgm:prSet presAssocID="{7F74E774-D6FF-4E20-A288-67013F5B2D2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40ADD69-4336-4AFC-8BFE-85561F1BCDAB}" type="pres">
      <dgm:prSet presAssocID="{9C2ADBDB-261D-4905-AFF0-78EA9B8B89E0}" presName="hierRoot3" presStyleCnt="0"/>
      <dgm:spPr/>
    </dgm:pt>
    <dgm:pt modelId="{23DABEFB-4021-4511-AFA7-0F14091D2D80}" type="pres">
      <dgm:prSet presAssocID="{9C2ADBDB-261D-4905-AFF0-78EA9B8B89E0}" presName="composite3" presStyleCnt="0"/>
      <dgm:spPr/>
    </dgm:pt>
    <dgm:pt modelId="{83E02CD8-D171-46C1-87FD-1E0B7F13C190}" type="pres">
      <dgm:prSet presAssocID="{9C2ADBDB-261D-4905-AFF0-78EA9B8B89E0}" presName="background3" presStyleLbl="node3" presStyleIdx="1" presStyleCnt="2"/>
      <dgm:spPr/>
    </dgm:pt>
    <dgm:pt modelId="{0AAE19CE-00DF-4F9C-BADE-2EC62BC62841}" type="pres">
      <dgm:prSet presAssocID="{9C2ADBDB-261D-4905-AFF0-78EA9B8B89E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1AF97-53E5-4780-9BBE-A2570CA5D41D}" type="pres">
      <dgm:prSet presAssocID="{9C2ADBDB-261D-4905-AFF0-78EA9B8B89E0}" presName="hierChild4" presStyleCnt="0"/>
      <dgm:spPr/>
    </dgm:pt>
    <dgm:pt modelId="{4ACD7445-A73A-44B9-A123-B31BCF6072A4}" type="pres">
      <dgm:prSet presAssocID="{998CC0F3-BE2D-4FD9-948D-AFE8FC251796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AB47C675-8BBF-406B-AF12-665C143E1770}" type="pres">
      <dgm:prSet presAssocID="{90EFFD6D-75E4-46B1-847A-6C85668BC0F6}" presName="hierRoot4" presStyleCnt="0"/>
      <dgm:spPr/>
    </dgm:pt>
    <dgm:pt modelId="{92849D50-B984-49AD-91E6-C47F83D813A4}" type="pres">
      <dgm:prSet presAssocID="{90EFFD6D-75E4-46B1-847A-6C85668BC0F6}" presName="composite4" presStyleCnt="0"/>
      <dgm:spPr/>
    </dgm:pt>
    <dgm:pt modelId="{B2C36A9D-2E36-4C4F-BE93-F1B1C0E05521}" type="pres">
      <dgm:prSet presAssocID="{90EFFD6D-75E4-46B1-847A-6C85668BC0F6}" presName="background4" presStyleLbl="node4" presStyleIdx="5" presStyleCnt="12"/>
      <dgm:spPr/>
    </dgm:pt>
    <dgm:pt modelId="{D69EDC9F-C349-4294-9F3A-73D9330EF0E7}" type="pres">
      <dgm:prSet presAssocID="{90EFFD6D-75E4-46B1-847A-6C85668BC0F6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404650-5EE8-4094-81DE-BC4FFB107751}" type="pres">
      <dgm:prSet presAssocID="{90EFFD6D-75E4-46B1-847A-6C85668BC0F6}" presName="hierChild5" presStyleCnt="0"/>
      <dgm:spPr/>
    </dgm:pt>
    <dgm:pt modelId="{91183BC9-0FEE-46E9-888C-2B0496DFA1EB}" type="pres">
      <dgm:prSet presAssocID="{CFAF7986-DCEB-4533-A960-F63B67050CD3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FAA9EF09-C701-4E4E-83F9-70B98891F1F7}" type="pres">
      <dgm:prSet presAssocID="{C0772E97-9A62-4712-B948-14D69FE0B357}" presName="hierRoot4" presStyleCnt="0"/>
      <dgm:spPr/>
    </dgm:pt>
    <dgm:pt modelId="{E97F73C3-C333-4283-8B91-59A75764D6D2}" type="pres">
      <dgm:prSet presAssocID="{C0772E97-9A62-4712-B948-14D69FE0B357}" presName="composite4" presStyleCnt="0"/>
      <dgm:spPr/>
    </dgm:pt>
    <dgm:pt modelId="{FE1B000B-119A-46A9-8D61-A337900F5272}" type="pres">
      <dgm:prSet presAssocID="{C0772E97-9A62-4712-B948-14D69FE0B357}" presName="background4" presStyleLbl="node4" presStyleIdx="6" presStyleCnt="12"/>
      <dgm:spPr/>
    </dgm:pt>
    <dgm:pt modelId="{0F1F3506-41CA-4343-8727-F29FC4478BD8}" type="pres">
      <dgm:prSet presAssocID="{C0772E97-9A62-4712-B948-14D69FE0B357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5AE19-1D4A-4116-B931-902FB5BED0DF}" type="pres">
      <dgm:prSet presAssocID="{C0772E97-9A62-4712-B948-14D69FE0B357}" presName="hierChild5" presStyleCnt="0"/>
      <dgm:spPr/>
    </dgm:pt>
    <dgm:pt modelId="{E4E9A7AE-BA99-41DA-A885-E3ED1DE02747}" type="pres">
      <dgm:prSet presAssocID="{74F736FF-33DD-4A65-823A-7F8D2B4456C2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B20D5919-4376-4238-8E83-A73F4067A522}" type="pres">
      <dgm:prSet presAssocID="{84EC9408-D568-4158-9482-5C290872C13E}" presName="hierRoot4" presStyleCnt="0"/>
      <dgm:spPr/>
    </dgm:pt>
    <dgm:pt modelId="{BC154627-132A-4F9B-9DE4-B39D5D37AD08}" type="pres">
      <dgm:prSet presAssocID="{84EC9408-D568-4158-9482-5C290872C13E}" presName="composite4" presStyleCnt="0"/>
      <dgm:spPr/>
    </dgm:pt>
    <dgm:pt modelId="{B0500E5E-BD52-4A4D-A74B-75E89BF81DF6}" type="pres">
      <dgm:prSet presAssocID="{84EC9408-D568-4158-9482-5C290872C13E}" presName="background4" presStyleLbl="node4" presStyleIdx="7" presStyleCnt="12"/>
      <dgm:spPr/>
    </dgm:pt>
    <dgm:pt modelId="{101AE2C8-50B2-4259-88DA-4A4F4A2A82B2}" type="pres">
      <dgm:prSet presAssocID="{84EC9408-D568-4158-9482-5C290872C13E}" presName="text4" presStyleLbl="fgAcc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FBD6CE-3944-4D57-A95E-4C633762BEC7}" type="pres">
      <dgm:prSet presAssocID="{84EC9408-D568-4158-9482-5C290872C13E}" presName="hierChild5" presStyleCnt="0"/>
      <dgm:spPr/>
    </dgm:pt>
    <dgm:pt modelId="{7F8797B3-AF64-4626-BD7C-3EAF65D844B7}" type="pres">
      <dgm:prSet presAssocID="{C7609FC7-2CE2-48B2-9E63-B7DF0D47E47E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B36F4CF-067D-4E53-8B9E-5962894557DE}" type="pres">
      <dgm:prSet presAssocID="{49A603AC-9AB4-4237-937E-E33E35383B00}" presName="hierRoot4" presStyleCnt="0"/>
      <dgm:spPr/>
    </dgm:pt>
    <dgm:pt modelId="{C9F54AD0-C60C-4A9D-B16A-110A555162A3}" type="pres">
      <dgm:prSet presAssocID="{49A603AC-9AB4-4237-937E-E33E35383B00}" presName="composite4" presStyleCnt="0"/>
      <dgm:spPr/>
    </dgm:pt>
    <dgm:pt modelId="{A35008AE-D589-41D8-93FE-FB2FC976E11C}" type="pres">
      <dgm:prSet presAssocID="{49A603AC-9AB4-4237-937E-E33E35383B00}" presName="background4" presStyleLbl="node4" presStyleIdx="8" presStyleCnt="12"/>
      <dgm:spPr/>
    </dgm:pt>
    <dgm:pt modelId="{82945004-9CCF-4DB8-9ED1-DDD8AD3999A0}" type="pres">
      <dgm:prSet presAssocID="{49A603AC-9AB4-4237-937E-E33E35383B00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A7FA0-DF8C-4477-91D8-CF25C237DB0C}" type="pres">
      <dgm:prSet presAssocID="{49A603AC-9AB4-4237-937E-E33E35383B00}" presName="hierChild5" presStyleCnt="0"/>
      <dgm:spPr/>
    </dgm:pt>
    <dgm:pt modelId="{8934712C-80F6-465F-BA78-A41C75188B4C}" type="pres">
      <dgm:prSet presAssocID="{68825DDB-15CA-45FE-8562-49D9A99F6226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A71040EB-D344-4A12-A4E3-B803DBC80609}" type="pres">
      <dgm:prSet presAssocID="{349290E8-6297-4EA5-8E61-25EFE99A4394}" presName="hierRoot4" presStyleCnt="0"/>
      <dgm:spPr/>
    </dgm:pt>
    <dgm:pt modelId="{20D3495D-6C8B-47FD-BF18-9B99033CE323}" type="pres">
      <dgm:prSet presAssocID="{349290E8-6297-4EA5-8E61-25EFE99A4394}" presName="composite4" presStyleCnt="0"/>
      <dgm:spPr/>
    </dgm:pt>
    <dgm:pt modelId="{256E0E52-1EB6-4414-8F3A-53F9AC7D2AD6}" type="pres">
      <dgm:prSet presAssocID="{349290E8-6297-4EA5-8E61-25EFE99A4394}" presName="background4" presStyleLbl="node4" presStyleIdx="9" presStyleCnt="12"/>
      <dgm:spPr/>
    </dgm:pt>
    <dgm:pt modelId="{42D1E3A7-67E7-4978-B963-22BDA634DDDC}" type="pres">
      <dgm:prSet presAssocID="{349290E8-6297-4EA5-8E61-25EFE99A4394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2A6A4-C631-451F-BBFC-1C2FAEB7F738}" type="pres">
      <dgm:prSet presAssocID="{349290E8-6297-4EA5-8E61-25EFE99A4394}" presName="hierChild5" presStyleCnt="0"/>
      <dgm:spPr/>
    </dgm:pt>
    <dgm:pt modelId="{67D59F08-E3BF-4E7B-9C5B-C7E76103DC84}" type="pres">
      <dgm:prSet presAssocID="{673EABED-CEF2-4B59-8F03-5780EC8FBA98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C61642A9-456F-4753-B6FB-C90EA04FF5F3}" type="pres">
      <dgm:prSet presAssocID="{C6A15955-D54D-42DB-84DB-F62B97E97CF8}" presName="hierRoot4" presStyleCnt="0"/>
      <dgm:spPr/>
    </dgm:pt>
    <dgm:pt modelId="{0BE723EB-2E37-44A4-8F8E-15D1DA349843}" type="pres">
      <dgm:prSet presAssocID="{C6A15955-D54D-42DB-84DB-F62B97E97CF8}" presName="composite4" presStyleCnt="0"/>
      <dgm:spPr/>
    </dgm:pt>
    <dgm:pt modelId="{7893E27D-228F-4B64-8556-C5C17CC8873F}" type="pres">
      <dgm:prSet presAssocID="{C6A15955-D54D-42DB-84DB-F62B97E97CF8}" presName="background4" presStyleLbl="node4" presStyleIdx="10" presStyleCnt="12"/>
      <dgm:spPr/>
    </dgm:pt>
    <dgm:pt modelId="{2C46AF3F-B5CA-45BD-80BD-725DD76401EB}" type="pres">
      <dgm:prSet presAssocID="{C6A15955-D54D-42DB-84DB-F62B97E97CF8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5E869-4C24-46E8-A01A-FE88650FBC99}" type="pres">
      <dgm:prSet presAssocID="{C6A15955-D54D-42DB-84DB-F62B97E97CF8}" presName="hierChild5" presStyleCnt="0"/>
      <dgm:spPr/>
    </dgm:pt>
    <dgm:pt modelId="{2874EEAA-A22A-42F2-B66F-5217128F4370}" type="pres">
      <dgm:prSet presAssocID="{BF64B2C5-6AB2-4CAE-A64C-F2365AB7E6F0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18F190DD-0428-472E-B214-ECE71A0093F0}" type="pres">
      <dgm:prSet presAssocID="{498B90CC-0F13-4454-9842-A2A3AA81C0BF}" presName="hierRoot4" presStyleCnt="0"/>
      <dgm:spPr/>
    </dgm:pt>
    <dgm:pt modelId="{A6073034-5A7B-4CAD-85AE-98365E04276E}" type="pres">
      <dgm:prSet presAssocID="{498B90CC-0F13-4454-9842-A2A3AA81C0BF}" presName="composite4" presStyleCnt="0"/>
      <dgm:spPr/>
    </dgm:pt>
    <dgm:pt modelId="{71C6BBC9-FA8A-4E00-B64A-AD6A542C42EC}" type="pres">
      <dgm:prSet presAssocID="{498B90CC-0F13-4454-9842-A2A3AA81C0BF}" presName="background4" presStyleLbl="node4" presStyleIdx="11" presStyleCnt="12"/>
      <dgm:spPr/>
    </dgm:pt>
    <dgm:pt modelId="{B93A8844-BC73-43FF-96EF-9E5DE01F9FDA}" type="pres">
      <dgm:prSet presAssocID="{498B90CC-0F13-4454-9842-A2A3AA81C0BF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B0AB4A-7B5E-4B93-B0C2-2F3D4B0EEE00}" type="pres">
      <dgm:prSet presAssocID="{498B90CC-0F13-4454-9842-A2A3AA81C0BF}" presName="hierChild5" presStyleCnt="0"/>
      <dgm:spPr/>
    </dgm:pt>
  </dgm:ptLst>
  <dgm:cxnLst>
    <dgm:cxn modelId="{FD199A3C-7213-49AB-B8F4-2B5A98788AC2}" type="presOf" srcId="{C7609FC7-2CE2-48B2-9E63-B7DF0D47E47E}" destId="{7F8797B3-AF64-4626-BD7C-3EAF65D844B7}" srcOrd="0" destOrd="0" presId="urn:microsoft.com/office/officeart/2005/8/layout/hierarchy1"/>
    <dgm:cxn modelId="{3D42DFA9-08F1-4652-8C23-A7A930F89814}" type="presOf" srcId="{439B994E-D659-4296-86F2-D8133AD966B6}" destId="{7CE5D87D-F27B-45E0-89F2-F91B5F6355B8}" srcOrd="0" destOrd="0" presId="urn:microsoft.com/office/officeart/2005/8/layout/hierarchy1"/>
    <dgm:cxn modelId="{C4A580BD-BD64-4165-A8AD-C00D56D93999}" type="presOf" srcId="{4E149997-0768-4094-B0B2-D95A7FCD5265}" destId="{0D9B388B-CDCE-4A1B-80F8-A1CF2D541B7A}" srcOrd="0" destOrd="0" presId="urn:microsoft.com/office/officeart/2005/8/layout/hierarchy1"/>
    <dgm:cxn modelId="{B194A4EB-27E1-4949-B4A5-FCB14B4FA160}" srcId="{9C2ADBDB-261D-4905-AFF0-78EA9B8B89E0}" destId="{90EFFD6D-75E4-46B1-847A-6C85668BC0F6}" srcOrd="0" destOrd="0" parTransId="{998CC0F3-BE2D-4FD9-948D-AFE8FC251796}" sibTransId="{8DD246BD-121A-4421-B16B-566C39721B9B}"/>
    <dgm:cxn modelId="{C4BEA8D5-8D0D-47D1-ACB7-80672285CD3D}" srcId="{7221B6D0-97C5-46C7-8605-3B22A1CC08B4}" destId="{1CA60F28-8833-4887-B055-A0A1EF8D4966}" srcOrd="1" destOrd="0" parTransId="{12154C4C-990D-42F4-9987-34F113750CDC}" sibTransId="{4BD4B38E-2DA6-45E7-B4CB-EE34AFAEBD9A}"/>
    <dgm:cxn modelId="{271FBDA7-4D60-472D-8506-F51E844999AD}" type="presOf" srcId="{498B90CC-0F13-4454-9842-A2A3AA81C0BF}" destId="{B93A8844-BC73-43FF-96EF-9E5DE01F9FDA}" srcOrd="0" destOrd="0" presId="urn:microsoft.com/office/officeart/2005/8/layout/hierarchy1"/>
    <dgm:cxn modelId="{3515188E-C956-4436-A008-FFDDE6A1CA34}" type="presOf" srcId="{673EABED-CEF2-4B59-8F03-5780EC8FBA98}" destId="{67D59F08-E3BF-4E7B-9C5B-C7E76103DC84}" srcOrd="0" destOrd="0" presId="urn:microsoft.com/office/officeart/2005/8/layout/hierarchy1"/>
    <dgm:cxn modelId="{17E07B2F-18D0-4B0A-9030-3616CDAE12AE}" type="presOf" srcId="{1CA60F28-8833-4887-B055-A0A1EF8D4966}" destId="{F4EB3723-2B1A-4535-9879-DB0EFA614AB5}" srcOrd="0" destOrd="0" presId="urn:microsoft.com/office/officeart/2005/8/layout/hierarchy1"/>
    <dgm:cxn modelId="{2457C628-EB45-4DE1-A40A-37A986DA1F3D}" type="presOf" srcId="{368A93EE-7095-4E62-9F29-085150C6B6FF}" destId="{BFC43933-CA3D-4C02-B490-C4AF75377253}" srcOrd="0" destOrd="0" presId="urn:microsoft.com/office/officeart/2005/8/layout/hierarchy1"/>
    <dgm:cxn modelId="{0D9658E8-8B67-4034-8EFA-02F7D7C9823F}" srcId="{848683C7-1827-4B34-B3EB-71CFAECEF275}" destId="{439B994E-D659-4296-86F2-D8133AD966B6}" srcOrd="0" destOrd="0" parTransId="{2F89291B-603D-42A8-BEC0-F44C4A4B6CC5}" sibTransId="{F9A99A64-A0F2-4FB8-B790-D75356B1381C}"/>
    <dgm:cxn modelId="{272436B5-F215-415D-8379-06E825762411}" srcId="{C0772E97-9A62-4712-B948-14D69FE0B357}" destId="{84EC9408-D568-4158-9482-5C290872C13E}" srcOrd="0" destOrd="0" parTransId="{74F736FF-33DD-4A65-823A-7F8D2B4456C2}" sibTransId="{ADA560D5-2BE7-4A20-BAC1-BB7C36C80E72}"/>
    <dgm:cxn modelId="{F1F2D3AC-2391-4CBB-B8CC-7859FDE8FFFB}" type="presOf" srcId="{95395BF2-F796-4802-9692-20A88622AFCC}" destId="{F63E48B2-E921-4D41-84B0-64BE6A2B13D2}" srcOrd="0" destOrd="0" presId="urn:microsoft.com/office/officeart/2005/8/layout/hierarchy1"/>
    <dgm:cxn modelId="{3CB077C8-B0C3-4F4D-ABC6-063B75669355}" type="presOf" srcId="{87744E8F-37A0-48E9-8FCF-2B6B29376924}" destId="{C6D1EA06-308F-4496-A6D5-864C95E4B146}" srcOrd="0" destOrd="0" presId="urn:microsoft.com/office/officeart/2005/8/layout/hierarchy1"/>
    <dgm:cxn modelId="{4A301176-5192-48F0-BF81-28D659C01434}" type="presOf" srcId="{84EC9408-D568-4158-9482-5C290872C13E}" destId="{101AE2C8-50B2-4259-88DA-4A4F4A2A82B2}" srcOrd="0" destOrd="0" presId="urn:microsoft.com/office/officeart/2005/8/layout/hierarchy1"/>
    <dgm:cxn modelId="{65B44595-E394-42AB-A50A-1D4FA0AEF301}" srcId="{9A1DF9ED-6DBD-4D4E-8BA0-04B4F1179715}" destId="{87744E8F-37A0-48E9-8FCF-2B6B29376924}" srcOrd="0" destOrd="0" parTransId="{5628503B-32EC-4CC6-9301-CC407F4C2B92}" sibTransId="{192AD9F0-CEAA-4173-91BE-8D000646EF2F}"/>
    <dgm:cxn modelId="{A90BFDB8-03DC-4509-A7CC-DE101AEA812E}" srcId="{90EFFD6D-75E4-46B1-847A-6C85668BC0F6}" destId="{C0772E97-9A62-4712-B948-14D69FE0B357}" srcOrd="0" destOrd="0" parTransId="{CFAF7986-DCEB-4533-A960-F63B67050CD3}" sibTransId="{CDD260C6-C73D-4445-97CE-7FA0A5E1E761}"/>
    <dgm:cxn modelId="{B0C7AEA2-A9BD-4833-88BA-115F8A3D1E47}" type="presOf" srcId="{9C2ADBDB-261D-4905-AFF0-78EA9B8B89E0}" destId="{0AAE19CE-00DF-4F9C-BADE-2EC62BC62841}" srcOrd="0" destOrd="0" presId="urn:microsoft.com/office/officeart/2005/8/layout/hierarchy1"/>
    <dgm:cxn modelId="{AA4672DE-FD7A-4AAE-B816-7C8D3954E50B}" type="presOf" srcId="{848683C7-1827-4B34-B3EB-71CFAECEF275}" destId="{04C6B697-6F33-4F75-B678-723665CA43D6}" srcOrd="0" destOrd="0" presId="urn:microsoft.com/office/officeart/2005/8/layout/hierarchy1"/>
    <dgm:cxn modelId="{AB509BA5-6CC8-4AAD-8204-33C360EB8AFE}" type="presOf" srcId="{3EB5F965-DBF4-41A1-BB87-524701760930}" destId="{DA3820D1-0E82-4A8E-9DEC-78C1F2CA3A85}" srcOrd="0" destOrd="0" presId="urn:microsoft.com/office/officeart/2005/8/layout/hierarchy1"/>
    <dgm:cxn modelId="{0F0EEBF3-A0B9-4F23-BF28-AF8EDE57439D}" type="presOf" srcId="{140C9843-F209-45D8-92A6-EF4BB266F41D}" destId="{70EC7CCF-1A1D-4579-AB59-A90A754DC262}" srcOrd="0" destOrd="0" presId="urn:microsoft.com/office/officeart/2005/8/layout/hierarchy1"/>
    <dgm:cxn modelId="{36CBE0B6-C561-4EE2-B46F-E4A1639E9E8E}" srcId="{439B994E-D659-4296-86F2-D8133AD966B6}" destId="{94A756F3-AE9B-4EC7-9724-1B61830304B7}" srcOrd="1" destOrd="0" parTransId="{368A93EE-7095-4E62-9F29-085150C6B6FF}" sibTransId="{B44CF7C0-ADE6-4662-8F60-DA40B54F7FD6}"/>
    <dgm:cxn modelId="{E94C4D5E-F4DC-4132-92DF-BC1D3926A491}" type="presOf" srcId="{00FD9246-AEE0-418C-B1BF-0497751E97CB}" destId="{C5B3138E-93AE-4EA1-BCC1-904254059A1E}" srcOrd="0" destOrd="0" presId="urn:microsoft.com/office/officeart/2005/8/layout/hierarchy1"/>
    <dgm:cxn modelId="{44156457-420F-40FC-BEF2-70B2BF4A6C80}" type="presOf" srcId="{74F736FF-33DD-4A65-823A-7F8D2B4456C2}" destId="{E4E9A7AE-BA99-41DA-A885-E3ED1DE02747}" srcOrd="0" destOrd="0" presId="urn:microsoft.com/office/officeart/2005/8/layout/hierarchy1"/>
    <dgm:cxn modelId="{2F0C3AB2-3A62-4FE4-8B23-2BBFBFF6A0C2}" type="presOf" srcId="{7221B6D0-97C5-46C7-8605-3B22A1CC08B4}" destId="{7B433011-8527-4EBE-AB8E-331244DE79FF}" srcOrd="0" destOrd="0" presId="urn:microsoft.com/office/officeart/2005/8/layout/hierarchy1"/>
    <dgm:cxn modelId="{687D4001-35F1-4B81-B57E-D6E1E10455B6}" type="presOf" srcId="{BF64B2C5-6AB2-4CAE-A64C-F2365AB7E6F0}" destId="{2874EEAA-A22A-42F2-B66F-5217128F4370}" srcOrd="0" destOrd="0" presId="urn:microsoft.com/office/officeart/2005/8/layout/hierarchy1"/>
    <dgm:cxn modelId="{96703F77-696F-4DC2-8082-915F072555CB}" srcId="{7221B6D0-97C5-46C7-8605-3B22A1CC08B4}" destId="{95395BF2-F796-4802-9692-20A88622AFCC}" srcOrd="0" destOrd="0" parTransId="{C2D4533E-BE11-4D11-BBF2-262264175D63}" sibTransId="{649C31F0-57D4-481D-A81C-3D82B787AA0D}"/>
    <dgm:cxn modelId="{133F9152-3750-4766-91CC-F5853B365D9C}" type="presOf" srcId="{CFAF7986-DCEB-4533-A960-F63B67050CD3}" destId="{91183BC9-0FEE-46E9-888C-2B0496DFA1EB}" srcOrd="0" destOrd="0" presId="urn:microsoft.com/office/officeart/2005/8/layout/hierarchy1"/>
    <dgm:cxn modelId="{D9EDA54B-A9D3-4198-9B28-29118EE2E47C}" srcId="{49A603AC-9AB4-4237-937E-E33E35383B00}" destId="{349290E8-6297-4EA5-8E61-25EFE99A4394}" srcOrd="0" destOrd="0" parTransId="{68825DDB-15CA-45FE-8562-49D9A99F6226}" sibTransId="{7116486A-56F9-4C26-A399-B80AA190DD06}"/>
    <dgm:cxn modelId="{8689F186-A8DC-4A38-BB61-DE8F6AD1BE1A}" srcId="{439B994E-D659-4296-86F2-D8133AD966B6}" destId="{9A1DF9ED-6DBD-4D4E-8BA0-04B4F1179715}" srcOrd="0" destOrd="0" parTransId="{FAF42E5D-C2EF-4B48-BD59-7F1712933608}" sibTransId="{F6229E97-FF7A-4D74-96D3-FFB604C21BA1}"/>
    <dgm:cxn modelId="{C838E90C-8AB3-4511-8B8D-9EE04BB5E14F}" type="presOf" srcId="{5628503B-32EC-4CC6-9301-CC407F4C2B92}" destId="{247DB4E0-0387-4EFD-B372-C7A65F5F0F83}" srcOrd="0" destOrd="0" presId="urn:microsoft.com/office/officeart/2005/8/layout/hierarchy1"/>
    <dgm:cxn modelId="{9F4F2B2E-CCEF-4EE9-9647-95D3D2A2FCDD}" type="presOf" srcId="{12154C4C-990D-42F4-9987-34F113750CDC}" destId="{ECB14376-23DA-4E59-A648-F526E19298E5}" srcOrd="0" destOrd="0" presId="urn:microsoft.com/office/officeart/2005/8/layout/hierarchy1"/>
    <dgm:cxn modelId="{AF556B43-00BB-401D-869C-A5D1662D1801}" type="presOf" srcId="{FAF42E5D-C2EF-4B48-BD59-7F1712933608}" destId="{1CAF84B4-D65D-45C2-B174-2863A05F4074}" srcOrd="0" destOrd="0" presId="urn:microsoft.com/office/officeart/2005/8/layout/hierarchy1"/>
    <dgm:cxn modelId="{77009B38-46B2-4808-B55F-82FFBCD8D487}" srcId="{349290E8-6297-4EA5-8E61-25EFE99A4394}" destId="{C6A15955-D54D-42DB-84DB-F62B97E97CF8}" srcOrd="0" destOrd="0" parTransId="{673EABED-CEF2-4B59-8F03-5780EC8FBA98}" sibTransId="{6B7468A3-1D75-4892-AB4C-7D62FC10BC30}"/>
    <dgm:cxn modelId="{F0013832-FB5A-40A1-BE13-2273825C778E}" type="presOf" srcId="{90EFFD6D-75E4-46B1-847A-6C85668BC0F6}" destId="{D69EDC9F-C349-4294-9F3A-73D9330EF0E7}" srcOrd="0" destOrd="0" presId="urn:microsoft.com/office/officeart/2005/8/layout/hierarchy1"/>
    <dgm:cxn modelId="{86040692-134C-47DB-B5F5-470F370B9675}" srcId="{00FD9246-AEE0-418C-B1BF-0497751E97CB}" destId="{3EB5F965-DBF4-41A1-BB87-524701760930}" srcOrd="0" destOrd="0" parTransId="{4E149997-0768-4094-B0B2-D95A7FCD5265}" sibTransId="{7C665ABC-543B-4947-BF31-3932ECF0C2B0}"/>
    <dgm:cxn modelId="{0BEAB59B-634A-453D-9DA1-2AA9C290797F}" type="presOf" srcId="{C6A15955-D54D-42DB-84DB-F62B97E97CF8}" destId="{2C46AF3F-B5CA-45BD-80BD-725DD76401EB}" srcOrd="0" destOrd="0" presId="urn:microsoft.com/office/officeart/2005/8/layout/hierarchy1"/>
    <dgm:cxn modelId="{B8C9CA87-0337-4E47-A59E-E825C6B313A4}" srcId="{84EC9408-D568-4158-9482-5C290872C13E}" destId="{49A603AC-9AB4-4237-937E-E33E35383B00}" srcOrd="0" destOrd="0" parTransId="{C7609FC7-2CE2-48B2-9E63-B7DF0D47E47E}" sibTransId="{CD08E1AC-7BDC-4435-A4DE-A10B3117C3D8}"/>
    <dgm:cxn modelId="{C63F43DD-0D2A-4DA8-8BDC-7E13A58F3B27}" type="presOf" srcId="{28965FA0-3318-4BB3-8D7D-2E0891FCFD43}" destId="{EFC842C9-B281-4B43-8DEC-8A703A082FC4}" srcOrd="0" destOrd="0" presId="urn:microsoft.com/office/officeart/2005/8/layout/hierarchy1"/>
    <dgm:cxn modelId="{9DD0C9C1-946A-4F75-9A99-7D03BC2160D3}" type="presOf" srcId="{349290E8-6297-4EA5-8E61-25EFE99A4394}" destId="{42D1E3A7-67E7-4978-B963-22BDA634DDDC}" srcOrd="0" destOrd="0" presId="urn:microsoft.com/office/officeart/2005/8/layout/hierarchy1"/>
    <dgm:cxn modelId="{A1FAC9D3-1F18-4111-B74C-EE883E4281D0}" type="presOf" srcId="{998CC0F3-BE2D-4FD9-948D-AFE8FC251796}" destId="{4ACD7445-A73A-44B9-A123-B31BCF6072A4}" srcOrd="0" destOrd="0" presId="urn:microsoft.com/office/officeart/2005/8/layout/hierarchy1"/>
    <dgm:cxn modelId="{6C26E35E-76E4-4AC0-AE4F-64009ABDB6F0}" type="presOf" srcId="{C0772E97-9A62-4712-B948-14D69FE0B357}" destId="{0F1F3506-41CA-4343-8727-F29FC4478BD8}" srcOrd="0" destOrd="0" presId="urn:microsoft.com/office/officeart/2005/8/layout/hierarchy1"/>
    <dgm:cxn modelId="{7EE4C599-751F-40B4-984C-40DA002BDAF7}" type="presOf" srcId="{C2D4533E-BE11-4D11-BBF2-262264175D63}" destId="{237C3D41-00C2-415F-A6D6-50E5F09A86B0}" srcOrd="0" destOrd="0" presId="urn:microsoft.com/office/officeart/2005/8/layout/hierarchy1"/>
    <dgm:cxn modelId="{0EE0CAD7-7F61-4544-A762-E3CC81C589BB}" srcId="{349290E8-6297-4EA5-8E61-25EFE99A4394}" destId="{498B90CC-0F13-4454-9842-A2A3AA81C0BF}" srcOrd="1" destOrd="0" parTransId="{BF64B2C5-6AB2-4CAE-A64C-F2365AB7E6F0}" sibTransId="{297FF8BC-93B3-4162-8B82-639D10EC34BF}"/>
    <dgm:cxn modelId="{75CCC418-6A15-4BFE-AE76-EA2E96162DE7}" type="presOf" srcId="{94A756F3-AE9B-4EC7-9724-1B61830304B7}" destId="{5CF0C3CA-70AE-4A9B-A91A-46378DD520A0}" srcOrd="0" destOrd="0" presId="urn:microsoft.com/office/officeart/2005/8/layout/hierarchy1"/>
    <dgm:cxn modelId="{EB6689F8-C872-49FC-B938-DB24FAFF60FC}" type="presOf" srcId="{7F74E774-D6FF-4E20-A288-67013F5B2D21}" destId="{8E3DDEDF-9189-48E0-8B63-949B2D7CAF92}" srcOrd="0" destOrd="0" presId="urn:microsoft.com/office/officeart/2005/8/layout/hierarchy1"/>
    <dgm:cxn modelId="{6C4E9894-7E30-4B8D-9058-35F240AA5BE3}" type="presOf" srcId="{49A603AC-9AB4-4237-937E-E33E35383B00}" destId="{82945004-9CCF-4DB8-9ED1-DDD8AD3999A0}" srcOrd="0" destOrd="0" presId="urn:microsoft.com/office/officeart/2005/8/layout/hierarchy1"/>
    <dgm:cxn modelId="{50F8736C-C9CA-49A4-A256-972C5FE5C029}" type="presOf" srcId="{68825DDB-15CA-45FE-8562-49D9A99F6226}" destId="{8934712C-80F6-465F-BA78-A41C75188B4C}" srcOrd="0" destOrd="0" presId="urn:microsoft.com/office/officeart/2005/8/layout/hierarchy1"/>
    <dgm:cxn modelId="{DF9CF0FD-2FE2-40D7-94EE-15F5DDDF92C6}" srcId="{3EB5F965-DBF4-41A1-BB87-524701760930}" destId="{7221B6D0-97C5-46C7-8605-3B22A1CC08B4}" srcOrd="0" destOrd="0" parTransId="{140C9843-F209-45D8-92A6-EF4BB266F41D}" sibTransId="{2B2BD96F-B57B-4BF0-B406-DB80B98E9A16}"/>
    <dgm:cxn modelId="{E44F839F-002D-4156-B9D4-E687F5D763C7}" srcId="{94A756F3-AE9B-4EC7-9724-1B61830304B7}" destId="{9C2ADBDB-261D-4905-AFF0-78EA9B8B89E0}" srcOrd="0" destOrd="0" parTransId="{7F74E774-D6FF-4E20-A288-67013F5B2D21}" sibTransId="{3489CA40-B41F-4A48-9272-8BBAE2120F7E}"/>
    <dgm:cxn modelId="{2D5180EE-9FA2-4160-B33D-2546048545F2}" srcId="{87744E8F-37A0-48E9-8FCF-2B6B29376924}" destId="{00FD9246-AEE0-418C-B1BF-0497751E97CB}" srcOrd="0" destOrd="0" parTransId="{28965FA0-3318-4BB3-8D7D-2E0891FCFD43}" sibTransId="{E28FA3CE-8E70-4D57-A667-965DDA5805F7}"/>
    <dgm:cxn modelId="{80D3E43C-C90A-4008-A59A-8DB22704B9AC}" type="presOf" srcId="{9A1DF9ED-6DBD-4D4E-8BA0-04B4F1179715}" destId="{67CBD36C-DCAC-48B1-9B37-77FDAA3D0F37}" srcOrd="0" destOrd="0" presId="urn:microsoft.com/office/officeart/2005/8/layout/hierarchy1"/>
    <dgm:cxn modelId="{8EC04B05-33B2-4148-8173-11B5EDCA2946}" type="presParOf" srcId="{04C6B697-6F33-4F75-B678-723665CA43D6}" destId="{9D8F8C3F-A5FD-4CB8-935C-23B8259DCC58}" srcOrd="0" destOrd="0" presId="urn:microsoft.com/office/officeart/2005/8/layout/hierarchy1"/>
    <dgm:cxn modelId="{F98A5CF6-946E-4559-8B6B-9155FF4AC414}" type="presParOf" srcId="{9D8F8C3F-A5FD-4CB8-935C-23B8259DCC58}" destId="{CFF7FE6A-0BBB-4828-BC57-4D8C3451CD11}" srcOrd="0" destOrd="0" presId="urn:microsoft.com/office/officeart/2005/8/layout/hierarchy1"/>
    <dgm:cxn modelId="{6001FF52-7700-4417-8C0C-01699F2353E0}" type="presParOf" srcId="{CFF7FE6A-0BBB-4828-BC57-4D8C3451CD11}" destId="{197F1FB9-1F10-4705-B0F3-BFF1A44A71DC}" srcOrd="0" destOrd="0" presId="urn:microsoft.com/office/officeart/2005/8/layout/hierarchy1"/>
    <dgm:cxn modelId="{CC90037F-572F-4FDC-82BA-D37BED28E446}" type="presParOf" srcId="{CFF7FE6A-0BBB-4828-BC57-4D8C3451CD11}" destId="{7CE5D87D-F27B-45E0-89F2-F91B5F6355B8}" srcOrd="1" destOrd="0" presId="urn:microsoft.com/office/officeart/2005/8/layout/hierarchy1"/>
    <dgm:cxn modelId="{9DBAC8E1-74EB-473A-A4A7-C5EE7F32E766}" type="presParOf" srcId="{9D8F8C3F-A5FD-4CB8-935C-23B8259DCC58}" destId="{6FD69210-D74F-4688-AC2D-22F80E240753}" srcOrd="1" destOrd="0" presId="urn:microsoft.com/office/officeart/2005/8/layout/hierarchy1"/>
    <dgm:cxn modelId="{32C3FCC0-199A-4B2C-A6C5-691445656000}" type="presParOf" srcId="{6FD69210-D74F-4688-AC2D-22F80E240753}" destId="{1CAF84B4-D65D-45C2-B174-2863A05F4074}" srcOrd="0" destOrd="0" presId="urn:microsoft.com/office/officeart/2005/8/layout/hierarchy1"/>
    <dgm:cxn modelId="{E4A5289C-A552-4DB0-893E-6AACFFC75A9E}" type="presParOf" srcId="{6FD69210-D74F-4688-AC2D-22F80E240753}" destId="{62DD4A6F-7AFE-4832-B05E-73E4408EDE7C}" srcOrd="1" destOrd="0" presId="urn:microsoft.com/office/officeart/2005/8/layout/hierarchy1"/>
    <dgm:cxn modelId="{77C81770-B1E2-4748-B5DB-3E724A541BD6}" type="presParOf" srcId="{62DD4A6F-7AFE-4832-B05E-73E4408EDE7C}" destId="{E6EDC760-BE2E-488C-973C-DCA3A58DEA63}" srcOrd="0" destOrd="0" presId="urn:microsoft.com/office/officeart/2005/8/layout/hierarchy1"/>
    <dgm:cxn modelId="{F86F2EA6-4456-4698-9D23-0582B580E49D}" type="presParOf" srcId="{E6EDC760-BE2E-488C-973C-DCA3A58DEA63}" destId="{9F6A9955-2550-48B4-A9DE-BF71E3F9716D}" srcOrd="0" destOrd="0" presId="urn:microsoft.com/office/officeart/2005/8/layout/hierarchy1"/>
    <dgm:cxn modelId="{66DB975A-79E6-4D5C-8DFD-51B86D2CF9E4}" type="presParOf" srcId="{E6EDC760-BE2E-488C-973C-DCA3A58DEA63}" destId="{67CBD36C-DCAC-48B1-9B37-77FDAA3D0F37}" srcOrd="1" destOrd="0" presId="urn:microsoft.com/office/officeart/2005/8/layout/hierarchy1"/>
    <dgm:cxn modelId="{3F50D4ED-DB66-4F5F-84F6-917754B84448}" type="presParOf" srcId="{62DD4A6F-7AFE-4832-B05E-73E4408EDE7C}" destId="{C5AEC981-6367-4222-8AF6-1F6DB6961365}" srcOrd="1" destOrd="0" presId="urn:microsoft.com/office/officeart/2005/8/layout/hierarchy1"/>
    <dgm:cxn modelId="{8FAC1D03-69FB-4231-BD8D-557C313952B5}" type="presParOf" srcId="{C5AEC981-6367-4222-8AF6-1F6DB6961365}" destId="{247DB4E0-0387-4EFD-B372-C7A65F5F0F83}" srcOrd="0" destOrd="0" presId="urn:microsoft.com/office/officeart/2005/8/layout/hierarchy1"/>
    <dgm:cxn modelId="{44C3B158-60DF-419B-80C8-3C33D318E484}" type="presParOf" srcId="{C5AEC981-6367-4222-8AF6-1F6DB6961365}" destId="{10B8B752-9E0C-4632-A08E-0999DCEB5F59}" srcOrd="1" destOrd="0" presId="urn:microsoft.com/office/officeart/2005/8/layout/hierarchy1"/>
    <dgm:cxn modelId="{EEECD642-F972-47E4-965C-0ABD580D3F25}" type="presParOf" srcId="{10B8B752-9E0C-4632-A08E-0999DCEB5F59}" destId="{E5A01C2D-4832-4F3C-B0FC-7AA820E3FCBC}" srcOrd="0" destOrd="0" presId="urn:microsoft.com/office/officeart/2005/8/layout/hierarchy1"/>
    <dgm:cxn modelId="{5C90E014-CD40-4577-B624-33F99F400AD8}" type="presParOf" srcId="{E5A01C2D-4832-4F3C-B0FC-7AA820E3FCBC}" destId="{76E61F51-BA7B-4870-B484-F3C676A75622}" srcOrd="0" destOrd="0" presId="urn:microsoft.com/office/officeart/2005/8/layout/hierarchy1"/>
    <dgm:cxn modelId="{33643320-AA6C-4F7F-AEFA-2DED1D64E3DC}" type="presParOf" srcId="{E5A01C2D-4832-4F3C-B0FC-7AA820E3FCBC}" destId="{C6D1EA06-308F-4496-A6D5-864C95E4B146}" srcOrd="1" destOrd="0" presId="urn:microsoft.com/office/officeart/2005/8/layout/hierarchy1"/>
    <dgm:cxn modelId="{B735BD82-BCCE-46AE-BC74-55CCB4762F65}" type="presParOf" srcId="{10B8B752-9E0C-4632-A08E-0999DCEB5F59}" destId="{9D257E5A-D051-4DBB-8750-340976F73F9F}" srcOrd="1" destOrd="0" presId="urn:microsoft.com/office/officeart/2005/8/layout/hierarchy1"/>
    <dgm:cxn modelId="{D4DF5F81-5BA8-4AF9-92E6-4EB5679527B1}" type="presParOf" srcId="{9D257E5A-D051-4DBB-8750-340976F73F9F}" destId="{EFC842C9-B281-4B43-8DEC-8A703A082FC4}" srcOrd="0" destOrd="0" presId="urn:microsoft.com/office/officeart/2005/8/layout/hierarchy1"/>
    <dgm:cxn modelId="{0FB4DB6F-C1B3-495D-9043-94A1293C440F}" type="presParOf" srcId="{9D257E5A-D051-4DBB-8750-340976F73F9F}" destId="{FC7FC92B-BFD4-4F7F-96D2-D5F4DFB9D547}" srcOrd="1" destOrd="0" presId="urn:microsoft.com/office/officeart/2005/8/layout/hierarchy1"/>
    <dgm:cxn modelId="{9766327F-325E-456D-AC59-1DD7BEF08B59}" type="presParOf" srcId="{FC7FC92B-BFD4-4F7F-96D2-D5F4DFB9D547}" destId="{A8E8D112-28B6-4522-A368-28E9D42A3392}" srcOrd="0" destOrd="0" presId="urn:microsoft.com/office/officeart/2005/8/layout/hierarchy1"/>
    <dgm:cxn modelId="{FEF3CF81-42FB-4BEA-AB67-200979673CBA}" type="presParOf" srcId="{A8E8D112-28B6-4522-A368-28E9D42A3392}" destId="{DBEF2C2E-5299-40C5-AED4-A4F61F379950}" srcOrd="0" destOrd="0" presId="urn:microsoft.com/office/officeart/2005/8/layout/hierarchy1"/>
    <dgm:cxn modelId="{36E70026-351F-4A23-B3DF-84E2DFE5F7A2}" type="presParOf" srcId="{A8E8D112-28B6-4522-A368-28E9D42A3392}" destId="{C5B3138E-93AE-4EA1-BCC1-904254059A1E}" srcOrd="1" destOrd="0" presId="urn:microsoft.com/office/officeart/2005/8/layout/hierarchy1"/>
    <dgm:cxn modelId="{5A54B2E2-6B9F-451D-822C-4E0646BE2014}" type="presParOf" srcId="{FC7FC92B-BFD4-4F7F-96D2-D5F4DFB9D547}" destId="{8DF97A4B-78F4-4600-ABD6-4AD1C5283FEA}" srcOrd="1" destOrd="0" presId="urn:microsoft.com/office/officeart/2005/8/layout/hierarchy1"/>
    <dgm:cxn modelId="{B1A94FBE-908F-4C21-A66B-FCAE017B65E8}" type="presParOf" srcId="{8DF97A4B-78F4-4600-ABD6-4AD1C5283FEA}" destId="{0D9B388B-CDCE-4A1B-80F8-A1CF2D541B7A}" srcOrd="0" destOrd="0" presId="urn:microsoft.com/office/officeart/2005/8/layout/hierarchy1"/>
    <dgm:cxn modelId="{202285FA-7445-493B-A8E4-F0120B2268E5}" type="presParOf" srcId="{8DF97A4B-78F4-4600-ABD6-4AD1C5283FEA}" destId="{9313C50C-F549-48D6-A964-CAE7F58F4C21}" srcOrd="1" destOrd="0" presId="urn:microsoft.com/office/officeart/2005/8/layout/hierarchy1"/>
    <dgm:cxn modelId="{2932D41D-3316-4670-B20E-D4436F0550C6}" type="presParOf" srcId="{9313C50C-F549-48D6-A964-CAE7F58F4C21}" destId="{805D8C68-5228-48DB-AAB9-25DB33464165}" srcOrd="0" destOrd="0" presId="urn:microsoft.com/office/officeart/2005/8/layout/hierarchy1"/>
    <dgm:cxn modelId="{F40F418A-05F6-4F93-BC0D-759D3D345680}" type="presParOf" srcId="{805D8C68-5228-48DB-AAB9-25DB33464165}" destId="{327C3BB8-1B04-4D80-9273-8A48C62A65A5}" srcOrd="0" destOrd="0" presId="urn:microsoft.com/office/officeart/2005/8/layout/hierarchy1"/>
    <dgm:cxn modelId="{DC060C7E-B5FB-45FE-84B4-C7B3C18ECA53}" type="presParOf" srcId="{805D8C68-5228-48DB-AAB9-25DB33464165}" destId="{DA3820D1-0E82-4A8E-9DEC-78C1F2CA3A85}" srcOrd="1" destOrd="0" presId="urn:microsoft.com/office/officeart/2005/8/layout/hierarchy1"/>
    <dgm:cxn modelId="{5F4560BE-6525-4292-866D-E993FB8FF078}" type="presParOf" srcId="{9313C50C-F549-48D6-A964-CAE7F58F4C21}" destId="{556D2B60-C0AF-4FD5-98E5-F22EC60720E1}" srcOrd="1" destOrd="0" presId="urn:microsoft.com/office/officeart/2005/8/layout/hierarchy1"/>
    <dgm:cxn modelId="{A56C26AF-8244-41F9-B25C-D90CB451DBA9}" type="presParOf" srcId="{556D2B60-C0AF-4FD5-98E5-F22EC60720E1}" destId="{70EC7CCF-1A1D-4579-AB59-A90A754DC262}" srcOrd="0" destOrd="0" presId="urn:microsoft.com/office/officeart/2005/8/layout/hierarchy1"/>
    <dgm:cxn modelId="{1CA1B785-4EC1-4B0B-B841-7F557FCB3301}" type="presParOf" srcId="{556D2B60-C0AF-4FD5-98E5-F22EC60720E1}" destId="{C9FB687F-5441-4611-960A-ACD5333BF0D9}" srcOrd="1" destOrd="0" presId="urn:microsoft.com/office/officeart/2005/8/layout/hierarchy1"/>
    <dgm:cxn modelId="{0915C24C-DE23-4ED0-97B3-0A152B631302}" type="presParOf" srcId="{C9FB687F-5441-4611-960A-ACD5333BF0D9}" destId="{36316D89-6117-40A4-9A09-7D70E9A7A5EF}" srcOrd="0" destOrd="0" presId="urn:microsoft.com/office/officeart/2005/8/layout/hierarchy1"/>
    <dgm:cxn modelId="{A9837C5A-C20C-47C0-BBB1-7F8DCD31B9A9}" type="presParOf" srcId="{36316D89-6117-40A4-9A09-7D70E9A7A5EF}" destId="{668C0686-6C53-4B7A-888E-BB871C8F7D3A}" srcOrd="0" destOrd="0" presId="urn:microsoft.com/office/officeart/2005/8/layout/hierarchy1"/>
    <dgm:cxn modelId="{8503861D-8D97-41D9-8460-DA2B25347FA8}" type="presParOf" srcId="{36316D89-6117-40A4-9A09-7D70E9A7A5EF}" destId="{7B433011-8527-4EBE-AB8E-331244DE79FF}" srcOrd="1" destOrd="0" presId="urn:microsoft.com/office/officeart/2005/8/layout/hierarchy1"/>
    <dgm:cxn modelId="{D2D01688-86D7-4CF5-AEFF-780EE3248E25}" type="presParOf" srcId="{C9FB687F-5441-4611-960A-ACD5333BF0D9}" destId="{968BFD03-1367-4BE5-95CE-EA4B55E40825}" srcOrd="1" destOrd="0" presId="urn:microsoft.com/office/officeart/2005/8/layout/hierarchy1"/>
    <dgm:cxn modelId="{8530344A-36F0-4022-AFD7-DDDD71E9EA8C}" type="presParOf" srcId="{968BFD03-1367-4BE5-95CE-EA4B55E40825}" destId="{237C3D41-00C2-415F-A6D6-50E5F09A86B0}" srcOrd="0" destOrd="0" presId="urn:microsoft.com/office/officeart/2005/8/layout/hierarchy1"/>
    <dgm:cxn modelId="{5089B2ED-EB80-4AA1-85E4-5F1463EAA420}" type="presParOf" srcId="{968BFD03-1367-4BE5-95CE-EA4B55E40825}" destId="{8CE7B296-E6A6-4579-A6F7-C04F46CCC94F}" srcOrd="1" destOrd="0" presId="urn:microsoft.com/office/officeart/2005/8/layout/hierarchy1"/>
    <dgm:cxn modelId="{FFED9030-C3E0-4A8C-84E5-0D0066E075ED}" type="presParOf" srcId="{8CE7B296-E6A6-4579-A6F7-C04F46CCC94F}" destId="{3CE273C0-7BAC-4965-83EE-85AA6F5210C0}" srcOrd="0" destOrd="0" presId="urn:microsoft.com/office/officeart/2005/8/layout/hierarchy1"/>
    <dgm:cxn modelId="{58C61AD1-D018-4504-9174-EA1D245AD05B}" type="presParOf" srcId="{3CE273C0-7BAC-4965-83EE-85AA6F5210C0}" destId="{6932C9E2-308E-4FBF-9937-B7AFD996A85B}" srcOrd="0" destOrd="0" presId="urn:microsoft.com/office/officeart/2005/8/layout/hierarchy1"/>
    <dgm:cxn modelId="{4ED66DCC-19CF-4324-A98F-E477976A422F}" type="presParOf" srcId="{3CE273C0-7BAC-4965-83EE-85AA6F5210C0}" destId="{F63E48B2-E921-4D41-84B0-64BE6A2B13D2}" srcOrd="1" destOrd="0" presId="urn:microsoft.com/office/officeart/2005/8/layout/hierarchy1"/>
    <dgm:cxn modelId="{A5911B0E-BD47-42F3-B2B3-B27E8084A8E5}" type="presParOf" srcId="{8CE7B296-E6A6-4579-A6F7-C04F46CCC94F}" destId="{22E6E7D7-E2F7-48BA-9CAB-FBD3A32ED999}" srcOrd="1" destOrd="0" presId="urn:microsoft.com/office/officeart/2005/8/layout/hierarchy1"/>
    <dgm:cxn modelId="{D7BA8532-3E07-43D2-BF2C-0E95D064991A}" type="presParOf" srcId="{968BFD03-1367-4BE5-95CE-EA4B55E40825}" destId="{ECB14376-23DA-4E59-A648-F526E19298E5}" srcOrd="2" destOrd="0" presId="urn:microsoft.com/office/officeart/2005/8/layout/hierarchy1"/>
    <dgm:cxn modelId="{D1892210-71F6-4A06-AFF2-42352A34ED06}" type="presParOf" srcId="{968BFD03-1367-4BE5-95CE-EA4B55E40825}" destId="{4600E088-7568-43FB-AE8A-A83CD2A44FAC}" srcOrd="3" destOrd="0" presId="urn:microsoft.com/office/officeart/2005/8/layout/hierarchy1"/>
    <dgm:cxn modelId="{B14ECA46-E7A3-4585-A8AA-87F7C9A6FFEF}" type="presParOf" srcId="{4600E088-7568-43FB-AE8A-A83CD2A44FAC}" destId="{140EBFDB-B925-40E1-904E-EE9251C5B12A}" srcOrd="0" destOrd="0" presId="urn:microsoft.com/office/officeart/2005/8/layout/hierarchy1"/>
    <dgm:cxn modelId="{8F9C860A-7CF7-404E-A14F-8333400EEDD0}" type="presParOf" srcId="{140EBFDB-B925-40E1-904E-EE9251C5B12A}" destId="{1FA5C70F-7E40-43B2-AFEA-CF18FAEE91E6}" srcOrd="0" destOrd="0" presId="urn:microsoft.com/office/officeart/2005/8/layout/hierarchy1"/>
    <dgm:cxn modelId="{E1985CC4-A1E1-4B02-BBA2-36190D023D39}" type="presParOf" srcId="{140EBFDB-B925-40E1-904E-EE9251C5B12A}" destId="{F4EB3723-2B1A-4535-9879-DB0EFA614AB5}" srcOrd="1" destOrd="0" presId="urn:microsoft.com/office/officeart/2005/8/layout/hierarchy1"/>
    <dgm:cxn modelId="{B38588F3-8A42-401A-956F-6B9F1B38C32B}" type="presParOf" srcId="{4600E088-7568-43FB-AE8A-A83CD2A44FAC}" destId="{E4E9E512-BABC-4A46-8ED3-2635CEBE0C22}" srcOrd="1" destOrd="0" presId="urn:microsoft.com/office/officeart/2005/8/layout/hierarchy1"/>
    <dgm:cxn modelId="{CAA8F5BC-3376-46E6-9128-8219B4A5E0A5}" type="presParOf" srcId="{6FD69210-D74F-4688-AC2D-22F80E240753}" destId="{BFC43933-CA3D-4C02-B490-C4AF75377253}" srcOrd="2" destOrd="0" presId="urn:microsoft.com/office/officeart/2005/8/layout/hierarchy1"/>
    <dgm:cxn modelId="{3D1C38A6-ECDB-42EB-8936-2F31C4A549A4}" type="presParOf" srcId="{6FD69210-D74F-4688-AC2D-22F80E240753}" destId="{A36A703C-5DE3-4CD1-A79D-04B039D5BE83}" srcOrd="3" destOrd="0" presId="urn:microsoft.com/office/officeart/2005/8/layout/hierarchy1"/>
    <dgm:cxn modelId="{AB486A62-A92B-4968-922D-6E29464E8D0E}" type="presParOf" srcId="{A36A703C-5DE3-4CD1-A79D-04B039D5BE83}" destId="{140CE7B3-1EF2-422A-AA2B-F630D68A81FF}" srcOrd="0" destOrd="0" presId="urn:microsoft.com/office/officeart/2005/8/layout/hierarchy1"/>
    <dgm:cxn modelId="{484A2238-7177-451D-9CAD-31D789716AD1}" type="presParOf" srcId="{140CE7B3-1EF2-422A-AA2B-F630D68A81FF}" destId="{DFE4EF18-3E75-403D-8F59-C403A317E2DB}" srcOrd="0" destOrd="0" presId="urn:microsoft.com/office/officeart/2005/8/layout/hierarchy1"/>
    <dgm:cxn modelId="{7514F956-8BFA-49CD-A395-35C0CA4B78D1}" type="presParOf" srcId="{140CE7B3-1EF2-422A-AA2B-F630D68A81FF}" destId="{5CF0C3CA-70AE-4A9B-A91A-46378DD520A0}" srcOrd="1" destOrd="0" presId="urn:microsoft.com/office/officeart/2005/8/layout/hierarchy1"/>
    <dgm:cxn modelId="{ACA0ECBB-D3A3-4A66-A65E-582535D5C1E4}" type="presParOf" srcId="{A36A703C-5DE3-4CD1-A79D-04B039D5BE83}" destId="{92D93049-9A84-407B-96AA-F6F776716AB4}" srcOrd="1" destOrd="0" presId="urn:microsoft.com/office/officeart/2005/8/layout/hierarchy1"/>
    <dgm:cxn modelId="{0716C47F-E801-4305-BEBE-B3CA22A9E6D6}" type="presParOf" srcId="{92D93049-9A84-407B-96AA-F6F776716AB4}" destId="{8E3DDEDF-9189-48E0-8B63-949B2D7CAF92}" srcOrd="0" destOrd="0" presId="urn:microsoft.com/office/officeart/2005/8/layout/hierarchy1"/>
    <dgm:cxn modelId="{720B02DF-D952-4C91-93C9-85E0768B1C3C}" type="presParOf" srcId="{92D93049-9A84-407B-96AA-F6F776716AB4}" destId="{640ADD69-4336-4AFC-8BFE-85561F1BCDAB}" srcOrd="1" destOrd="0" presId="urn:microsoft.com/office/officeart/2005/8/layout/hierarchy1"/>
    <dgm:cxn modelId="{F86223A5-EC07-4A26-8BBE-E0357E9E966A}" type="presParOf" srcId="{640ADD69-4336-4AFC-8BFE-85561F1BCDAB}" destId="{23DABEFB-4021-4511-AFA7-0F14091D2D80}" srcOrd="0" destOrd="0" presId="urn:microsoft.com/office/officeart/2005/8/layout/hierarchy1"/>
    <dgm:cxn modelId="{40A31027-7CB3-48E0-AB6F-DCC54087A4CD}" type="presParOf" srcId="{23DABEFB-4021-4511-AFA7-0F14091D2D80}" destId="{83E02CD8-D171-46C1-87FD-1E0B7F13C190}" srcOrd="0" destOrd="0" presId="urn:microsoft.com/office/officeart/2005/8/layout/hierarchy1"/>
    <dgm:cxn modelId="{C6F40F93-B232-41EF-8969-929CACCC356C}" type="presParOf" srcId="{23DABEFB-4021-4511-AFA7-0F14091D2D80}" destId="{0AAE19CE-00DF-4F9C-BADE-2EC62BC62841}" srcOrd="1" destOrd="0" presId="urn:microsoft.com/office/officeart/2005/8/layout/hierarchy1"/>
    <dgm:cxn modelId="{A5D86B5E-A9AB-415D-9377-B946032D0BEE}" type="presParOf" srcId="{640ADD69-4336-4AFC-8BFE-85561F1BCDAB}" destId="{F6A1AF97-53E5-4780-9BBE-A2570CA5D41D}" srcOrd="1" destOrd="0" presId="urn:microsoft.com/office/officeart/2005/8/layout/hierarchy1"/>
    <dgm:cxn modelId="{8AEFEE3B-D4B1-4564-B5FC-23093513F26A}" type="presParOf" srcId="{F6A1AF97-53E5-4780-9BBE-A2570CA5D41D}" destId="{4ACD7445-A73A-44B9-A123-B31BCF6072A4}" srcOrd="0" destOrd="0" presId="urn:microsoft.com/office/officeart/2005/8/layout/hierarchy1"/>
    <dgm:cxn modelId="{D935FE41-8514-4715-814A-9CE2DA5A24D4}" type="presParOf" srcId="{F6A1AF97-53E5-4780-9BBE-A2570CA5D41D}" destId="{AB47C675-8BBF-406B-AF12-665C143E1770}" srcOrd="1" destOrd="0" presId="urn:microsoft.com/office/officeart/2005/8/layout/hierarchy1"/>
    <dgm:cxn modelId="{09FB83CC-DB7C-4328-96DA-E6C6D4A70C46}" type="presParOf" srcId="{AB47C675-8BBF-406B-AF12-665C143E1770}" destId="{92849D50-B984-49AD-91E6-C47F83D813A4}" srcOrd="0" destOrd="0" presId="urn:microsoft.com/office/officeart/2005/8/layout/hierarchy1"/>
    <dgm:cxn modelId="{B83837EE-49D0-4B3A-9DE4-403768FB6D2E}" type="presParOf" srcId="{92849D50-B984-49AD-91E6-C47F83D813A4}" destId="{B2C36A9D-2E36-4C4F-BE93-F1B1C0E05521}" srcOrd="0" destOrd="0" presId="urn:microsoft.com/office/officeart/2005/8/layout/hierarchy1"/>
    <dgm:cxn modelId="{AC240A6A-EBC3-4219-B3C4-FC64F1EB4337}" type="presParOf" srcId="{92849D50-B984-49AD-91E6-C47F83D813A4}" destId="{D69EDC9F-C349-4294-9F3A-73D9330EF0E7}" srcOrd="1" destOrd="0" presId="urn:microsoft.com/office/officeart/2005/8/layout/hierarchy1"/>
    <dgm:cxn modelId="{A27A3279-2CCD-49F5-AFA9-C0AC05A8D4B7}" type="presParOf" srcId="{AB47C675-8BBF-406B-AF12-665C143E1770}" destId="{C8404650-5EE8-4094-81DE-BC4FFB107751}" srcOrd="1" destOrd="0" presId="urn:microsoft.com/office/officeart/2005/8/layout/hierarchy1"/>
    <dgm:cxn modelId="{DE83A0BE-0C95-4162-84D9-FD046C8883E4}" type="presParOf" srcId="{C8404650-5EE8-4094-81DE-BC4FFB107751}" destId="{91183BC9-0FEE-46E9-888C-2B0496DFA1EB}" srcOrd="0" destOrd="0" presId="urn:microsoft.com/office/officeart/2005/8/layout/hierarchy1"/>
    <dgm:cxn modelId="{093E9895-E3B6-4E79-9B67-239658D2100A}" type="presParOf" srcId="{C8404650-5EE8-4094-81DE-BC4FFB107751}" destId="{FAA9EF09-C701-4E4E-83F9-70B98891F1F7}" srcOrd="1" destOrd="0" presId="urn:microsoft.com/office/officeart/2005/8/layout/hierarchy1"/>
    <dgm:cxn modelId="{4277EBFC-199E-44FD-A917-F6849A654C9A}" type="presParOf" srcId="{FAA9EF09-C701-4E4E-83F9-70B98891F1F7}" destId="{E97F73C3-C333-4283-8B91-59A75764D6D2}" srcOrd="0" destOrd="0" presId="urn:microsoft.com/office/officeart/2005/8/layout/hierarchy1"/>
    <dgm:cxn modelId="{D4F76261-B32E-47DD-8488-1531738266FE}" type="presParOf" srcId="{E97F73C3-C333-4283-8B91-59A75764D6D2}" destId="{FE1B000B-119A-46A9-8D61-A337900F5272}" srcOrd="0" destOrd="0" presId="urn:microsoft.com/office/officeart/2005/8/layout/hierarchy1"/>
    <dgm:cxn modelId="{E050DB5E-F4C9-4C9C-AB12-097537CF815F}" type="presParOf" srcId="{E97F73C3-C333-4283-8B91-59A75764D6D2}" destId="{0F1F3506-41CA-4343-8727-F29FC4478BD8}" srcOrd="1" destOrd="0" presId="urn:microsoft.com/office/officeart/2005/8/layout/hierarchy1"/>
    <dgm:cxn modelId="{53986558-1CCD-4569-8A36-0921E507A2E9}" type="presParOf" srcId="{FAA9EF09-C701-4E4E-83F9-70B98891F1F7}" destId="{4BB5AE19-1D4A-4116-B931-902FB5BED0DF}" srcOrd="1" destOrd="0" presId="urn:microsoft.com/office/officeart/2005/8/layout/hierarchy1"/>
    <dgm:cxn modelId="{46A231B5-0359-46D1-B197-F8E3F6129075}" type="presParOf" srcId="{4BB5AE19-1D4A-4116-B931-902FB5BED0DF}" destId="{E4E9A7AE-BA99-41DA-A885-E3ED1DE02747}" srcOrd="0" destOrd="0" presId="urn:microsoft.com/office/officeart/2005/8/layout/hierarchy1"/>
    <dgm:cxn modelId="{3C9FC03A-1519-44F1-ABFC-DE7C28AAB816}" type="presParOf" srcId="{4BB5AE19-1D4A-4116-B931-902FB5BED0DF}" destId="{B20D5919-4376-4238-8E83-A73F4067A522}" srcOrd="1" destOrd="0" presId="urn:microsoft.com/office/officeart/2005/8/layout/hierarchy1"/>
    <dgm:cxn modelId="{001D1FA9-CC63-428E-B133-2606FCCEE6F7}" type="presParOf" srcId="{B20D5919-4376-4238-8E83-A73F4067A522}" destId="{BC154627-132A-4F9B-9DE4-B39D5D37AD08}" srcOrd="0" destOrd="0" presId="urn:microsoft.com/office/officeart/2005/8/layout/hierarchy1"/>
    <dgm:cxn modelId="{989481B0-307A-4A8A-9FF2-B5B97862D4E6}" type="presParOf" srcId="{BC154627-132A-4F9B-9DE4-B39D5D37AD08}" destId="{B0500E5E-BD52-4A4D-A74B-75E89BF81DF6}" srcOrd="0" destOrd="0" presId="urn:microsoft.com/office/officeart/2005/8/layout/hierarchy1"/>
    <dgm:cxn modelId="{611DB3D9-FC79-4D24-8936-9E41C8821129}" type="presParOf" srcId="{BC154627-132A-4F9B-9DE4-B39D5D37AD08}" destId="{101AE2C8-50B2-4259-88DA-4A4F4A2A82B2}" srcOrd="1" destOrd="0" presId="urn:microsoft.com/office/officeart/2005/8/layout/hierarchy1"/>
    <dgm:cxn modelId="{B49CAE73-0604-4C51-B685-9B84C0D8764D}" type="presParOf" srcId="{B20D5919-4376-4238-8E83-A73F4067A522}" destId="{BAFBD6CE-3944-4D57-A95E-4C633762BEC7}" srcOrd="1" destOrd="0" presId="urn:microsoft.com/office/officeart/2005/8/layout/hierarchy1"/>
    <dgm:cxn modelId="{07280F6B-F4D5-4804-8CA6-A3C390BAC305}" type="presParOf" srcId="{BAFBD6CE-3944-4D57-A95E-4C633762BEC7}" destId="{7F8797B3-AF64-4626-BD7C-3EAF65D844B7}" srcOrd="0" destOrd="0" presId="urn:microsoft.com/office/officeart/2005/8/layout/hierarchy1"/>
    <dgm:cxn modelId="{EA1A1DA7-42F1-4189-AFD9-061F70983A2F}" type="presParOf" srcId="{BAFBD6CE-3944-4D57-A95E-4C633762BEC7}" destId="{1B36F4CF-067D-4E53-8B9E-5962894557DE}" srcOrd="1" destOrd="0" presId="urn:microsoft.com/office/officeart/2005/8/layout/hierarchy1"/>
    <dgm:cxn modelId="{E0342846-CEE6-457E-ABD8-95620BF2E2CC}" type="presParOf" srcId="{1B36F4CF-067D-4E53-8B9E-5962894557DE}" destId="{C9F54AD0-C60C-4A9D-B16A-110A555162A3}" srcOrd="0" destOrd="0" presId="urn:microsoft.com/office/officeart/2005/8/layout/hierarchy1"/>
    <dgm:cxn modelId="{9845038F-6BFE-40B9-9F27-0067A5459ADF}" type="presParOf" srcId="{C9F54AD0-C60C-4A9D-B16A-110A555162A3}" destId="{A35008AE-D589-41D8-93FE-FB2FC976E11C}" srcOrd="0" destOrd="0" presId="urn:microsoft.com/office/officeart/2005/8/layout/hierarchy1"/>
    <dgm:cxn modelId="{1D9FFB30-6F66-40CD-A0F2-D02E50E7AABC}" type="presParOf" srcId="{C9F54AD0-C60C-4A9D-B16A-110A555162A3}" destId="{82945004-9CCF-4DB8-9ED1-DDD8AD3999A0}" srcOrd="1" destOrd="0" presId="urn:microsoft.com/office/officeart/2005/8/layout/hierarchy1"/>
    <dgm:cxn modelId="{22FE9C50-54C5-415A-AE51-7738428A640A}" type="presParOf" srcId="{1B36F4CF-067D-4E53-8B9E-5962894557DE}" destId="{5DAA7FA0-DF8C-4477-91D8-CF25C237DB0C}" srcOrd="1" destOrd="0" presId="urn:microsoft.com/office/officeart/2005/8/layout/hierarchy1"/>
    <dgm:cxn modelId="{87AE77F1-97FA-439D-8634-F8A5D841BE04}" type="presParOf" srcId="{5DAA7FA0-DF8C-4477-91D8-CF25C237DB0C}" destId="{8934712C-80F6-465F-BA78-A41C75188B4C}" srcOrd="0" destOrd="0" presId="urn:microsoft.com/office/officeart/2005/8/layout/hierarchy1"/>
    <dgm:cxn modelId="{26145144-A40D-48CC-9342-53774B404DC3}" type="presParOf" srcId="{5DAA7FA0-DF8C-4477-91D8-CF25C237DB0C}" destId="{A71040EB-D344-4A12-A4E3-B803DBC80609}" srcOrd="1" destOrd="0" presId="urn:microsoft.com/office/officeart/2005/8/layout/hierarchy1"/>
    <dgm:cxn modelId="{421399D8-7CFF-4D9A-BC4D-4FA20E252858}" type="presParOf" srcId="{A71040EB-D344-4A12-A4E3-B803DBC80609}" destId="{20D3495D-6C8B-47FD-BF18-9B99033CE323}" srcOrd="0" destOrd="0" presId="urn:microsoft.com/office/officeart/2005/8/layout/hierarchy1"/>
    <dgm:cxn modelId="{F230EBD8-9677-4F2F-A1AB-C45D764DCA1E}" type="presParOf" srcId="{20D3495D-6C8B-47FD-BF18-9B99033CE323}" destId="{256E0E52-1EB6-4414-8F3A-53F9AC7D2AD6}" srcOrd="0" destOrd="0" presId="urn:microsoft.com/office/officeart/2005/8/layout/hierarchy1"/>
    <dgm:cxn modelId="{BEF4EA68-F69A-405F-BB58-961922B55076}" type="presParOf" srcId="{20D3495D-6C8B-47FD-BF18-9B99033CE323}" destId="{42D1E3A7-67E7-4978-B963-22BDA634DDDC}" srcOrd="1" destOrd="0" presId="urn:microsoft.com/office/officeart/2005/8/layout/hierarchy1"/>
    <dgm:cxn modelId="{1B41EE1C-772B-40F3-BE3B-D8473C49DFC0}" type="presParOf" srcId="{A71040EB-D344-4A12-A4E3-B803DBC80609}" destId="{5302A6A4-C631-451F-BBFC-1C2FAEB7F738}" srcOrd="1" destOrd="0" presId="urn:microsoft.com/office/officeart/2005/8/layout/hierarchy1"/>
    <dgm:cxn modelId="{22586E78-5430-45D9-9E7B-334B4D0081A4}" type="presParOf" srcId="{5302A6A4-C631-451F-BBFC-1C2FAEB7F738}" destId="{67D59F08-E3BF-4E7B-9C5B-C7E76103DC84}" srcOrd="0" destOrd="0" presId="urn:microsoft.com/office/officeart/2005/8/layout/hierarchy1"/>
    <dgm:cxn modelId="{A4288561-084D-4C41-A971-8DC36B08288E}" type="presParOf" srcId="{5302A6A4-C631-451F-BBFC-1C2FAEB7F738}" destId="{C61642A9-456F-4753-B6FB-C90EA04FF5F3}" srcOrd="1" destOrd="0" presId="urn:microsoft.com/office/officeart/2005/8/layout/hierarchy1"/>
    <dgm:cxn modelId="{7A8F5800-0C6A-4249-8D20-A70613349453}" type="presParOf" srcId="{C61642A9-456F-4753-B6FB-C90EA04FF5F3}" destId="{0BE723EB-2E37-44A4-8F8E-15D1DA349843}" srcOrd="0" destOrd="0" presId="urn:microsoft.com/office/officeart/2005/8/layout/hierarchy1"/>
    <dgm:cxn modelId="{999F60CD-9DD0-45A1-8570-9A769C71B62C}" type="presParOf" srcId="{0BE723EB-2E37-44A4-8F8E-15D1DA349843}" destId="{7893E27D-228F-4B64-8556-C5C17CC8873F}" srcOrd="0" destOrd="0" presId="urn:microsoft.com/office/officeart/2005/8/layout/hierarchy1"/>
    <dgm:cxn modelId="{9820E7F0-0D0C-4DA1-BFCD-9EB5FA069A11}" type="presParOf" srcId="{0BE723EB-2E37-44A4-8F8E-15D1DA349843}" destId="{2C46AF3F-B5CA-45BD-80BD-725DD76401EB}" srcOrd="1" destOrd="0" presId="urn:microsoft.com/office/officeart/2005/8/layout/hierarchy1"/>
    <dgm:cxn modelId="{31A6C577-0D03-4C64-ACFB-3E4D82D6D193}" type="presParOf" srcId="{C61642A9-456F-4753-B6FB-C90EA04FF5F3}" destId="{6055E869-4C24-46E8-A01A-FE88650FBC99}" srcOrd="1" destOrd="0" presId="urn:microsoft.com/office/officeart/2005/8/layout/hierarchy1"/>
    <dgm:cxn modelId="{968B907B-F038-41E4-A203-0D756EC3FB4E}" type="presParOf" srcId="{5302A6A4-C631-451F-BBFC-1C2FAEB7F738}" destId="{2874EEAA-A22A-42F2-B66F-5217128F4370}" srcOrd="2" destOrd="0" presId="urn:microsoft.com/office/officeart/2005/8/layout/hierarchy1"/>
    <dgm:cxn modelId="{1CD64752-CC62-4B33-8FB1-1E5F74E15065}" type="presParOf" srcId="{5302A6A4-C631-451F-BBFC-1C2FAEB7F738}" destId="{18F190DD-0428-472E-B214-ECE71A0093F0}" srcOrd="3" destOrd="0" presId="urn:microsoft.com/office/officeart/2005/8/layout/hierarchy1"/>
    <dgm:cxn modelId="{466D2302-BF57-41AA-95D8-5DFE19E34EB8}" type="presParOf" srcId="{18F190DD-0428-472E-B214-ECE71A0093F0}" destId="{A6073034-5A7B-4CAD-85AE-98365E04276E}" srcOrd="0" destOrd="0" presId="urn:microsoft.com/office/officeart/2005/8/layout/hierarchy1"/>
    <dgm:cxn modelId="{7484A985-0E7F-4D90-8BC4-6F5DF2BA0E7E}" type="presParOf" srcId="{A6073034-5A7B-4CAD-85AE-98365E04276E}" destId="{71C6BBC9-FA8A-4E00-B64A-AD6A542C42EC}" srcOrd="0" destOrd="0" presId="urn:microsoft.com/office/officeart/2005/8/layout/hierarchy1"/>
    <dgm:cxn modelId="{0AECEFED-9D71-42CB-8843-7FFBAA9C37D6}" type="presParOf" srcId="{A6073034-5A7B-4CAD-85AE-98365E04276E}" destId="{B93A8844-BC73-43FF-96EF-9E5DE01F9FDA}" srcOrd="1" destOrd="0" presId="urn:microsoft.com/office/officeart/2005/8/layout/hierarchy1"/>
    <dgm:cxn modelId="{70D04AD1-CEC9-4650-A24D-4282C4C0B696}" type="presParOf" srcId="{18F190DD-0428-472E-B214-ECE71A0093F0}" destId="{03B0AB4A-7B5E-4B93-B0C2-2F3D4B0EEE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F5E39E-3511-487B-B781-B8695D847EAF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2E7B1A-ECE1-4ECF-AA6C-EBDA62309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75FABE-130D-43FF-AE66-38529B0BC3B1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C9F5D2-EB82-44FA-89DD-9A9ED4303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Fix the font on the title.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53C16-ECAE-4244-9F95-78716C79FD6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44EEF0E1-9DB5-4D84-824E-E05BEEC30A52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1D86C5-43FD-4912-BDE6-27C1756B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DB99-FBF7-4E27-8265-84049F9F8AE7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146F-3FC9-4AE8-8588-3DCCA50A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9E04-3AE7-45DC-BB4B-810C26BBE03B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9046-2F11-4908-BFC6-9ADB4CE07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F8EB-24D6-4693-B50A-69F04A24E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EC0C-D2B6-420D-85CD-0E5378067820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E3A2-E201-47F3-BAE6-EA909A40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74139-67A6-4F0D-8A82-8C2F7A4AEEF0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685F-0C27-470C-8F69-7E7020B3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4483-2D43-47C7-8953-35034276C2CB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319-DDE5-4AFE-B290-2F54AB823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EBC8-EFCA-4EEF-A4B9-33181F6D50B8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DB4E2A7-585C-4545-83A4-6F2A9F77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0B8F-B8A6-48B0-988A-01C4E31C4C53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C0B5-5CCC-4BBE-BB4C-109A562C5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3CD5-EA33-43CA-BAFF-140613AEAF65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CCAB-4165-45B4-A26B-C98E13827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AFE2DF7-D403-4976-A8E6-26D0AB3292E0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DC3759E-AF7C-4C7C-8830-F51E0B12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64E0F7E-6E40-446A-875B-D9E9C50AAE86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6C04C25E-40FC-428A-AE86-1B99C032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7FA82-0825-4AF0-B049-0EB6FBD058B7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2E5EE3-C572-4550-840B-4B056E40A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0" r:id="rId6"/>
    <p:sldLayoutId id="2147483749" r:id="rId7"/>
    <p:sldLayoutId id="2147483756" r:id="rId8"/>
    <p:sldLayoutId id="2147483757" r:id="rId9"/>
    <p:sldLayoutId id="2147483748" r:id="rId10"/>
    <p:sldLayoutId id="2147483747" r:id="rId11"/>
    <p:sldLayoutId id="2147483758" r:id="rId12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CFD17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CFD175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C8C99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gibilitycent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igibilitycenter.org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75" y="817562"/>
            <a:ext cx="8062912" cy="2133601"/>
          </a:xfrm>
        </p:spPr>
        <p:txBody>
          <a:bodyPr/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NCAA Division I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Initial-Eligibility Academic Requirements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Picture 2" descr="NCAA_blue d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1766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05125" y="6461125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Information provided is from sources deemed reliable and correct.  However the NCAA may </a:t>
            </a:r>
          </a:p>
          <a:p>
            <a:r>
              <a:rPr lang="en-US" sz="1000"/>
              <a:t>(and does) change guidelines at any time.  Please verify information before reliance for academic advising.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Class of 2016 and beyond.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b="0" dirty="0" smtClean="0">
                <a:solidFill>
                  <a:schemeClr val="bg1"/>
                </a:solidFill>
              </a:rPr>
              <a:t>Sliding Scale for Academic Redshirt </a:t>
            </a:r>
            <a:r>
              <a:rPr lang="en-US" sz="2000" b="0" dirty="0">
                <a:solidFill>
                  <a:schemeClr val="bg1"/>
                </a:solidFill>
              </a:rPr>
              <a:t>(Abbreviated) </a:t>
            </a:r>
            <a:r>
              <a:rPr lang="en-US" sz="2400" dirty="0" smtClean="0">
                <a:solidFill>
                  <a:schemeClr val="bg1"/>
                </a:solidFill>
              </a:rPr>
              <a:t>Athletics Aid </a:t>
            </a:r>
            <a:r>
              <a:rPr lang="en-US" sz="2400" b="0" dirty="0" smtClean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Practice</a:t>
            </a:r>
            <a:r>
              <a:rPr lang="en-US" sz="2400" b="0" dirty="0" smtClean="0">
                <a:solidFill>
                  <a:schemeClr val="bg1"/>
                </a:solidFill>
              </a:rPr>
              <a:t> Only</a:t>
            </a:r>
            <a:endParaRPr lang="en-US" sz="2400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5715000" cy="490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838200"/>
                <a:gridCol w="598644"/>
                <a:gridCol w="208280"/>
                <a:gridCol w="1263474"/>
                <a:gridCol w="840800"/>
                <a:gridCol w="670202"/>
              </a:tblGrid>
              <a:tr h="75496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GPA for Aid and Practice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SAT 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(critical reading/math only)</a:t>
                      </a:r>
                      <a:endParaRPr lang="en-US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ACT Sum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GPA for Aid and Practice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SAT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(critical reading/math only)</a:t>
                      </a:r>
                      <a:endParaRPr lang="en-US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ACT Sum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3.550 or above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3.500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2.600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780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514600"/>
            <a:ext cx="2590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The full sliding </a:t>
            </a:r>
            <a:br>
              <a:rPr lang="en-US" b="1" kern="0" dirty="0">
                <a:latin typeface="Times New Roman" pitchFamily="18" charset="0"/>
                <a:cs typeface="Times New Roman" pitchFamily="18" charset="0"/>
              </a:rPr>
            </a:b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can be found at </a:t>
            </a:r>
            <a:r>
              <a:rPr lang="en-US" kern="0" dirty="0">
                <a:latin typeface="Times New Roman" pitchFamily="18" charset="0"/>
                <a:cs typeface="Times New Roman" pitchFamily="18" charset="0"/>
                <a:hlinkClick r:id="rId3"/>
              </a:rPr>
              <a:t>www.eligibilitycenter.org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under Resources.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Academic Redshirt: 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Requirements for </a:t>
            </a: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Scholarship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If a college-bound student-athlete meets these requirements, they can receive an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athletics scholarship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during their first year at a D-I institution.</a:t>
            </a:r>
          </a:p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If they meet these requirements, they can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during their first term at a D-I institution but not compete.</a:t>
            </a:r>
          </a:p>
          <a:p>
            <a:pPr marL="0" lvl="2"/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marL="0" lvl="2"/>
            <a:r>
              <a:rPr lang="en-US" sz="2800">
                <a:latin typeface="Times New Roman" pitchFamily="18" charset="0"/>
                <a:cs typeface="Times New Roman" pitchFamily="18" charset="0"/>
              </a:rPr>
              <a:t>After the term, in order to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continue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for the rest of the year, the student must be academically successful at the collegiate level. (Definition?!)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Nonqualifier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b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If A Student Does Not </a:t>
            </a:r>
            <a:b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Meet Either Set of Requirements?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09600" y="1905000"/>
            <a:ext cx="7848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If a college-bound student-athlete does not meet either set 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of requirements, they are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Nonqualifier.</a:t>
            </a:r>
          </a:p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Nonqualifier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indent="-457200"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Cannot receive athletics aid during the first year at an NCAA Division I college or university.</a:t>
            </a:r>
          </a:p>
          <a:p>
            <a:pPr lvl="1" indent="-457200"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 indent="-457200"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Cannot practice or compete during the first 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year at a Division I college or university.</a:t>
            </a:r>
          </a:p>
        </p:txBody>
      </p:sp>
      <p:pic>
        <p:nvPicPr>
          <p:cNvPr id="28675" name="Picture 2" descr="C:\Users\crogers\AppData\Local\Microsoft\Windows\Temporary Internet Files\Content.IE5\1GLHOAPM\MC9000301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038600"/>
            <a:ext cx="13716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2057400"/>
          </a:xfrm>
        </p:spPr>
        <p:txBody>
          <a:bodyPr>
            <a:normAutofit fontScale="90000"/>
          </a:bodyPr>
          <a:lstStyle/>
          <a:p>
            <a:pPr marL="484632"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B2B2B2"/>
                </a:solidFill>
              </a:rPr>
              <a:t>Two-Year College Transfer</a:t>
            </a:r>
            <a:br>
              <a:rPr lang="en-US" dirty="0" smtClean="0">
                <a:solidFill>
                  <a:srgbClr val="B2B2B2"/>
                </a:solidFill>
              </a:rPr>
            </a:br>
            <a:r>
              <a:rPr lang="en-US" dirty="0" smtClean="0">
                <a:solidFill>
                  <a:srgbClr val="B2B2B2"/>
                </a:solidFill>
              </a:rPr>
              <a:t>Academic Requirements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76538"/>
            <a:ext cx="3657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3716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B2B2B2"/>
                </a:solidFill>
              </a:rPr>
              <a:t>New NCAA Division I Two-Year </a:t>
            </a:r>
            <a:br>
              <a:rPr lang="en-US" sz="3400" dirty="0" smtClean="0">
                <a:solidFill>
                  <a:srgbClr val="B2B2B2"/>
                </a:solidFill>
              </a:rPr>
            </a:br>
            <a:r>
              <a:rPr lang="en-US" sz="3400" dirty="0" smtClean="0">
                <a:solidFill>
                  <a:srgbClr val="B2B2B2"/>
                </a:solidFill>
              </a:rPr>
              <a:t>College Transfer Academic Requirements</a:t>
            </a:r>
            <a:endParaRPr lang="en-US" sz="3400" dirty="0">
              <a:solidFill>
                <a:srgbClr val="B2B2B2"/>
              </a:solidFill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33400" y="3352800"/>
            <a:ext cx="754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3600">
                <a:latin typeface="Century Gothic" pitchFamily="34" charset="0"/>
              </a:rPr>
              <a:t>High School</a:t>
            </a:r>
          </a:p>
          <a:p>
            <a:pPr lvl="1" algn="ctr"/>
            <a:r>
              <a:rPr lang="en-US" sz="3600">
                <a:latin typeface="Century Gothic" pitchFamily="34" charset="0"/>
              </a:rPr>
              <a:t> </a:t>
            </a:r>
            <a:r>
              <a:rPr lang="en-US" sz="3600">
                <a:latin typeface="Century Gothic" pitchFamily="34" charset="0"/>
                <a:sym typeface="Wingdings" pitchFamily="2" charset="2"/>
              </a:rPr>
              <a:t> </a:t>
            </a:r>
          </a:p>
          <a:p>
            <a:pPr lvl="1" algn="ctr"/>
            <a:r>
              <a:rPr lang="en-US" sz="3600">
                <a:latin typeface="Century Gothic" pitchFamily="34" charset="0"/>
                <a:sym typeface="Wingdings" pitchFamily="2" charset="2"/>
              </a:rPr>
              <a:t>Two-Year College  </a:t>
            </a:r>
          </a:p>
          <a:p>
            <a:pPr lvl="1" algn="ctr"/>
            <a:endParaRPr lang="en-US" sz="3600">
              <a:latin typeface="Century Gothic" pitchFamily="34" charset="0"/>
              <a:sym typeface="Wingdings" pitchFamily="2" charset="2"/>
            </a:endParaRPr>
          </a:p>
          <a:p>
            <a:pPr lvl="1" algn="ctr"/>
            <a:r>
              <a:rPr lang="en-US" sz="3600">
                <a:latin typeface="Century Gothic" pitchFamily="34" charset="0"/>
                <a:sym typeface="Wingdings" pitchFamily="2" charset="2"/>
              </a:rPr>
              <a:t>NCAA Division I College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30723" name="Curved Left Arrow 4"/>
          <p:cNvSpPr>
            <a:spLocks noChangeArrowheads="1"/>
          </p:cNvSpPr>
          <p:nvPr/>
        </p:nvSpPr>
        <p:spPr bwMode="auto">
          <a:xfrm>
            <a:off x="7239000" y="3657600"/>
            <a:ext cx="838200" cy="990600"/>
          </a:xfrm>
          <a:prstGeom prst="curvedLeftArrow">
            <a:avLst>
              <a:gd name="adj1" fmla="val 25004"/>
              <a:gd name="adj2" fmla="val 49997"/>
              <a:gd name="adj3" fmla="val 25000"/>
            </a:avLst>
          </a:prstGeom>
          <a:solidFill>
            <a:srgbClr val="B2B2B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B2B2B2"/>
              </a:solidFill>
              <a:ea typeface="ＭＳ Ｐゴシック" pitchFamily="34" charset="-128"/>
            </a:endParaRPr>
          </a:p>
        </p:txBody>
      </p:sp>
      <p:sp>
        <p:nvSpPr>
          <p:cNvPr id="30724" name="Curved Left Arrow 6"/>
          <p:cNvSpPr>
            <a:spLocks noChangeArrowheads="1"/>
          </p:cNvSpPr>
          <p:nvPr/>
        </p:nvSpPr>
        <p:spPr bwMode="auto">
          <a:xfrm>
            <a:off x="7239000" y="4876800"/>
            <a:ext cx="838200" cy="990600"/>
          </a:xfrm>
          <a:prstGeom prst="curvedLeftArrow">
            <a:avLst>
              <a:gd name="adj1" fmla="val 25004"/>
              <a:gd name="adj2" fmla="val 49997"/>
              <a:gd name="adj3" fmla="val 25000"/>
            </a:avLst>
          </a:prstGeom>
          <a:solidFill>
            <a:srgbClr val="B2B2B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90538" y="1676400"/>
            <a:ext cx="8077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Information for student-athletes that attend a 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two-year college before enrolling full time at an NCAA 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Division I college or university.</a:t>
            </a:r>
          </a:p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NEW Division I Two-Year </a:t>
            </a:r>
            <a:br>
              <a:rPr lang="en-US" sz="3400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College Transfer Academic Requirements</a:t>
            </a:r>
            <a:endParaRPr lang="en-US" sz="3400" dirty="0">
              <a:solidFill>
                <a:srgbClr val="B2B2B2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09600" y="1752600"/>
            <a:ext cx="800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These new requirements apply to students first enrolling in college full-time on or after </a:t>
            </a:r>
          </a:p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August 1, 2012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requirements for Qualifiers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and 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onqualifiers:</a:t>
            </a:r>
          </a:p>
          <a:p>
            <a:pPr lvl="1" indent="-457200">
              <a:spcAft>
                <a:spcPts val="1200"/>
              </a:spcAft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Increases the required two-year college transfer GPA from 2.000 to 2.500.</a:t>
            </a:r>
          </a:p>
          <a:p>
            <a:pPr lvl="1" indent="-457200"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Students are limited to two physical education activity courses from the two-year college to meet requirements in all sports. (*used to be the rule for basketball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0668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NEW Division I Two-Year </a:t>
            </a:r>
            <a:br>
              <a:rPr lang="en-US" sz="3400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College Transfer Academic Requirements</a:t>
            </a:r>
            <a:endParaRPr lang="en-US" sz="3400" dirty="0">
              <a:solidFill>
                <a:srgbClr val="B2B2B2"/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1905000"/>
            <a:ext cx="78486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requirement for high school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Nonqualifiers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only:</a:t>
            </a:r>
          </a:p>
          <a:p>
            <a:pPr lvl="1" indent="-457200">
              <a:buFont typeface="Arial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Students will be required to complete three transferrable credits in science from the two-year college.</a:t>
            </a:r>
          </a:p>
          <a:p>
            <a:pPr lvl="1" indent="-457200">
              <a:buFont typeface="Arial" charset="0"/>
              <a:buChar char="•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This is in addition to the current requirements of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units of transferrable math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and        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six units of transferrable English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1706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Transfer Review – Two-Year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school Qualifiers: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of one full-time term at two-year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grade point average of 2.500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of 12 hours for each full-time term in attendance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more than 2 credit hours of PE activity courses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school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Nonqualifiers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graduate from the two-year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of 48 transferrable-degree credit (40/60/80 Rule?!)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hours of transferrable English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hours of transferrable math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hours of transferrable science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of 3 terms in attendance at two-year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grade point average of 2.500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more than 2 credit hours of PE activity courses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Recruiting Two-Year Transfers</a:t>
            </a:r>
            <a:endParaRPr lang="en-US" dirty="0">
              <a:solidFill>
                <a:srgbClr val="B2B2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375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Checklist for 4-year coaches: 	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Qualifier or non-qualifier?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 to eligibility flow chart!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Presumed NQ until proven otherwise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assumed NQ, check terms of enrollment and English, math, science hours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 GPA – regardless of qualifier status must have 2.5 GPA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at types of classes; if numerous PE courses, only 2 activity courses are countable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4-year coaches should be able to review a two-year college transcript and identify key points above!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70175" y="176213"/>
          <a:ext cx="5867399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52400" y="381000"/>
            <a:ext cx="388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entury Gothic" pitchFamily="34" charset="0"/>
              </a:rPr>
              <a:t>Two-year Transfer Flow Chart</a:t>
            </a:r>
          </a:p>
          <a:p>
            <a:endParaRPr lang="en-US" sz="3200">
              <a:latin typeface="Century Gothic" pitchFamily="34" charset="0"/>
            </a:endParaRPr>
          </a:p>
          <a:p>
            <a:r>
              <a:rPr lang="en-US" sz="2000">
                <a:latin typeface="Century Gothic" pitchFamily="34" charset="0"/>
              </a:rPr>
              <a:t>Effective August 1, 2012 for students enrolling in a two-year college for the first time on or after August 1, 2012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21920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New NCAA Division I Initial-</a:t>
            </a:r>
            <a:br>
              <a:rPr lang="en-US" sz="3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Eligibility Academic Requirements</a:t>
            </a:r>
            <a:endParaRPr lang="en-US" sz="3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066800" y="4419600"/>
            <a:ext cx="6858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entury Gothic" pitchFamily="34" charset="0"/>
              </a:rPr>
              <a:t>High School</a:t>
            </a:r>
            <a:endParaRPr lang="en-US" sz="3600">
              <a:latin typeface="Century Gothic" pitchFamily="34" charset="0"/>
              <a:sym typeface="Wingdings" pitchFamily="2" charset="2"/>
            </a:endParaRPr>
          </a:p>
          <a:p>
            <a:pPr algn="ctr"/>
            <a:endParaRPr lang="en-US" sz="3600">
              <a:latin typeface="Century Gothic" pitchFamily="34" charset="0"/>
              <a:sym typeface="Wingdings" pitchFamily="2" charset="2"/>
            </a:endParaRPr>
          </a:p>
          <a:p>
            <a:pPr algn="ctr"/>
            <a:r>
              <a:rPr lang="en-US" sz="3600">
                <a:latin typeface="Century Gothic" pitchFamily="34" charset="0"/>
                <a:sym typeface="Wingdings" pitchFamily="2" charset="2"/>
              </a:rPr>
              <a:t>NCAA Division I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7411" name="Curved Left Arrow 3"/>
          <p:cNvSpPr>
            <a:spLocks noChangeArrowheads="1"/>
          </p:cNvSpPr>
          <p:nvPr/>
        </p:nvSpPr>
        <p:spPr bwMode="auto">
          <a:xfrm>
            <a:off x="6553200" y="4572000"/>
            <a:ext cx="731838" cy="1444625"/>
          </a:xfrm>
          <a:prstGeom prst="curvedLeftArrow">
            <a:avLst>
              <a:gd name="adj1" fmla="val 24985"/>
              <a:gd name="adj2" fmla="val 4997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07720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will be new requirements for college-bound student</a:t>
            </a:r>
            <a:r>
              <a:rPr lang="en-US" sz="2800" strike="sngStrik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athletes enrolling full time at an NCAA Division I institution on or after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August 1, 2016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*Note: 9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graders, beginning in the 2012-13 academic year, will be the first graduating class impacted.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B2B2B2"/>
                </a:solidFill>
              </a:rPr>
              <a:t>Update – </a:t>
            </a:r>
            <a:br>
              <a:rPr lang="en-US" dirty="0" smtClean="0">
                <a:solidFill>
                  <a:srgbClr val="B2B2B2"/>
                </a:solidFill>
              </a:rPr>
            </a:br>
            <a:r>
              <a:rPr lang="en-US" dirty="0" smtClean="0">
                <a:solidFill>
                  <a:srgbClr val="B2B2B2"/>
                </a:solidFill>
              </a:rPr>
              <a:t>Year in Readiness Proposal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	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6" name="Content Placeholder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NCAA Proposal #2011-65: Year of Academic Readiness at 2-year College</a:t>
            </a:r>
          </a:p>
          <a:p>
            <a:pPr lvl="1"/>
            <a:r>
              <a:rPr lang="en-US" smtClean="0"/>
              <a:t>Proposal was reinstated by the Board of Directors at their January meeting</a:t>
            </a:r>
          </a:p>
          <a:p>
            <a:pPr lvl="1"/>
            <a:r>
              <a:rPr lang="en-US" smtClean="0"/>
              <a:t>Proposal was subsequently tabled and the Board will reconsider the proposal and any amendments at the April Board of Directors meeting</a:t>
            </a:r>
          </a:p>
          <a:p>
            <a:r>
              <a:rPr lang="en-US" smtClean="0"/>
              <a:t>Stay tuned….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37160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B2B2B2"/>
                </a:solidFill>
              </a:rPr>
              <a:t>Questions and/or comments?</a:t>
            </a:r>
            <a:endParaRPr lang="en-US" dirty="0">
              <a:solidFill>
                <a:srgbClr val="B2B2B2"/>
              </a:solidFill>
            </a:endParaRPr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363" y="2057400"/>
            <a:ext cx="33432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50" y="488315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B2B2B2"/>
                </a:solidFill>
              </a:rPr>
              <a:t>www.ivc.edu/athletics</a:t>
            </a:r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5800" y="5715000"/>
            <a:ext cx="7467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/>
              <a:t>Keith Shackleford, JD</a:t>
            </a:r>
          </a:p>
          <a:p>
            <a:pPr algn="ctr">
              <a:spcBef>
                <a:spcPct val="5000"/>
              </a:spcBef>
            </a:pPr>
            <a:r>
              <a:rPr lang="en-US"/>
              <a:t>Dean Kinesiology, Health &amp; Athletics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64" y="76200"/>
            <a:ext cx="7772400" cy="10668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cs typeface="Times New Roman" pitchFamily="18" charset="0"/>
              </a:rPr>
              <a:t>NEW NCAA Division I Initial-</a:t>
            </a:r>
            <a:br>
              <a:rPr lang="en-US" sz="36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cs typeface="Times New Roman" pitchFamily="18" charset="0"/>
              </a:rPr>
              <a:t>Eligibility Academic Requirements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153400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For the Class of 2016 and beyond, there are three possible academic outcomes: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401638" indent="-401638" fontAlgn="auto">
              <a:spcBef>
                <a:spcPts val="0"/>
              </a:spcBef>
              <a:spcAft>
                <a:spcPts val="0"/>
              </a:spcAft>
              <a:tabLst>
                <a:tab pos="339725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	 Full Qualifier  = competition, athletics aid (scholarship), and practice the first year.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39725" indent="-339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	Academic Redshirt = athletics aid the first year, practice in first regular academic term (semester or quarter).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39725" indent="-339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	Nonqualifier = no athletics aid, practice or competition the first year.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58125" cy="1090613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Summary of Changes –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Full Qualifier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413750" cy="41148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core-course GPA of 2.300 required </a:t>
            </a:r>
          </a:p>
          <a:p>
            <a:pPr marL="64008" indent="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(was 2.0);</a:t>
            </a:r>
          </a:p>
          <a:p>
            <a:pPr marL="448056" indent="-384048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GPA/test score index (sliding scale); and</a:t>
            </a:r>
          </a:p>
          <a:p>
            <a:pPr marL="448056" indent="-384048" fontAlgn="auto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of the 16 core courses required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before beginning of senior year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These 10 courses are “locked in” for purposes of GPA calculations, 16 required core, etc.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6858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Full 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Qualifier:</a:t>
            </a:r>
            <a:br>
              <a:rPr lang="en-US" sz="32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Requirements for Athletics Aid, Practice and Competition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Students will need to meet the following requirements to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receive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athletics aid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compete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their first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year:</a:t>
            </a:r>
          </a:p>
          <a:p>
            <a:pPr marL="236538" indent="-236538">
              <a:spcBef>
                <a:spcPct val="20000"/>
              </a:spcBef>
              <a:defRPr/>
            </a:pP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2900" kern="0" dirty="0">
                <a:latin typeface="Times New Roman" pitchFamily="18" charset="0"/>
                <a:cs typeface="Times New Roman" pitchFamily="18" charset="0"/>
              </a:rPr>
              <a:t>16 core courses in the following areas </a:t>
            </a:r>
          </a:p>
          <a:p>
            <a:pPr>
              <a:spcBef>
                <a:spcPct val="20000"/>
              </a:spcBef>
              <a:defRPr/>
            </a:pPr>
            <a:r>
              <a:rPr lang="en-US" sz="2900" kern="0" dirty="0">
                <a:latin typeface="Times New Roman" pitchFamily="18" charset="0"/>
                <a:cs typeface="Times New Roman" pitchFamily="18" charset="0"/>
              </a:rPr>
              <a:t>	(no changes from previous </a:t>
            </a:r>
            <a:r>
              <a:rPr lang="en-US" sz="2900" kern="0" dirty="0" err="1">
                <a:latin typeface="Times New Roman" pitchFamily="18" charset="0"/>
                <a:cs typeface="Times New Roman" pitchFamily="18" charset="0"/>
              </a:rPr>
              <a:t>reqs</a:t>
            </a:r>
            <a:r>
              <a:rPr lang="en-US" sz="2900" kern="0" dirty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 marL="631825" lvl="1" indent="-4016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4 years English;</a:t>
            </a:r>
          </a:p>
          <a:p>
            <a:pPr marL="631825" lvl="1" indent="-4016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3 years math at Algebra I level or higher; </a:t>
            </a:r>
          </a:p>
          <a:p>
            <a:pPr marL="631825" lvl="1" indent="-4016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2 years natural or physical science (one lab if offered at any high school attended);</a:t>
            </a:r>
          </a:p>
          <a:p>
            <a:pPr marL="631825" lvl="2" indent="-4016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1 year additional English, math or natural/physical science;</a:t>
            </a:r>
          </a:p>
          <a:p>
            <a:pPr marL="631825" lvl="2" indent="-4016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2 years social science; and</a:t>
            </a:r>
          </a:p>
          <a:p>
            <a:pPr marL="631825" lvl="2" indent="-4016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4 years additional from areas above or foreign language, philosophy or comparative</a:t>
            </a:r>
            <a:r>
              <a:rPr lang="en-US" sz="21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religion.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2900" kern="0" dirty="0">
                <a:latin typeface="Times New Roman" pitchFamily="18" charset="0"/>
                <a:cs typeface="Times New Roman" pitchFamily="18" charset="0"/>
              </a:rPr>
              <a:t>Minimum required GPA:</a:t>
            </a:r>
          </a:p>
          <a:p>
            <a:pPr marL="693737" lvl="1" indent="-457200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Minimum GPA of </a:t>
            </a:r>
            <a:r>
              <a:rPr lang="en-US" sz="2100" b="1" kern="0" dirty="0">
                <a:latin typeface="Times New Roman" pitchFamily="18" charset="0"/>
                <a:cs typeface="Times New Roman" pitchFamily="18" charset="0"/>
              </a:rPr>
              <a:t>2.300</a:t>
            </a: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 in those 16 core courses.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8" descr="C:\Users\crogers\AppData\Local\Microsoft\Windows\Temporary Internet Files\Content.IE5\1GLHOAPM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17795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Competition sliding scale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(The full sliding scale can </a:t>
            </a:r>
            <a:br>
              <a:rPr lang="en-US" sz="2400" i="1" kern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be found at </a:t>
            </a:r>
            <a:r>
              <a:rPr lang="en-US" sz="2400" i="1" u="sng" kern="0" dirty="0">
                <a:latin typeface="Times New Roman" pitchFamily="18" charset="0"/>
                <a:cs typeface="Times New Roman" pitchFamily="18" charset="0"/>
              </a:rPr>
              <a:t>www.eligibilitycenter.org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 under “Resources”.)</a:t>
            </a:r>
          </a:p>
          <a:p>
            <a:pPr marL="579437" lvl="1" indent="-342900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Minimum sum ACT or SAT (critical reading and </a:t>
            </a:r>
            <a:br>
              <a:rPr lang="en-US" sz="2800" kern="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math only) score that matches or exceeds the student-athlete’s 16 core-course GPA requirement.</a:t>
            </a:r>
          </a:p>
          <a:p>
            <a:pPr marL="858838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 2.50 core-course GPA requires 1000 SAT or  85 ACT.</a:t>
            </a:r>
          </a:p>
          <a:p>
            <a:pPr marL="858838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  2.95 core-course  GPA requires 820 SAT or 68 ACT.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3" descr="C:\Users\crogers\AppData\Local\Microsoft\Windows\Temporary Internet Files\Content.IE5\1GLHOAPM\MP900402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9494">
            <a:off x="7102475" y="5384800"/>
            <a:ext cx="9429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9906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Full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Qualifier:</a:t>
            </a:r>
            <a:br>
              <a:rPr lang="en-US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Requirements for Athletics Aid, Practice and Competition</a:t>
            </a:r>
            <a:endParaRPr lang="en-US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Core-course progression.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complete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core courses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seventh semester of high school (i.e., Fall of senior year).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core courses completed,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be in the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area of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English, math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science.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10 core courses become “locked in” for the purpose of GPA calculation. </a:t>
            </a:r>
          </a:p>
          <a:p>
            <a:pPr marL="971550" lvl="2" indent="-400050" fontAlgn="auto">
              <a:spcBef>
                <a:spcPts val="0"/>
              </a:spcBef>
              <a:spcAft>
                <a:spcPts val="0"/>
              </a:spcAft>
              <a:buSzPct val="75000"/>
              <a:buFont typeface="Courier New" pitchFamily="49" charset="0"/>
              <a:buChar char="o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repeat of one of the “locked in” courses will not be used if taken after the seventh semester begins.</a:t>
            </a:r>
          </a:p>
          <a:p>
            <a:pPr marL="971550" lvl="2" indent="-400050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lvl="1" indent="-400050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Anticipate international PSA’s will be exempt from the 10 core course timing due to intricacies of foreign credentials</a:t>
            </a:r>
          </a:p>
          <a:p>
            <a:pPr marL="971550" lvl="2" indent="-400050" fontAlgn="auto">
              <a:spcBef>
                <a:spcPts val="0"/>
              </a:spcBef>
              <a:spcAft>
                <a:spcPts val="0"/>
              </a:spcAft>
              <a:buSzPct val="75000"/>
              <a:buFont typeface="Courier New" pitchFamily="49" charset="0"/>
              <a:buChar char="o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9906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Full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Qualifier:</a:t>
            </a:r>
            <a:br>
              <a:rPr lang="en-US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Requirements for Athletics Aid, Practice and Competition</a:t>
            </a:r>
            <a:endParaRPr lang="en-US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6836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Sliding Scale for Competition </a:t>
            </a:r>
            <a:r>
              <a:rPr lang="en-US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(Abbreviated)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371600"/>
          <a:ext cx="5715000" cy="512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60"/>
                <a:gridCol w="794725"/>
                <a:gridCol w="619736"/>
                <a:gridCol w="217225"/>
                <a:gridCol w="1308798"/>
                <a:gridCol w="874198"/>
                <a:gridCol w="628758"/>
              </a:tblGrid>
              <a:tr h="97386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GPA for Competition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SAT </a:t>
                      </a:r>
                      <a:r>
                        <a:rPr lang="en-US" sz="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(critical reading/math only)</a:t>
                      </a:r>
                      <a:endParaRPr lang="en-US" sz="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ACT Sum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GPA for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Competition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SAT </a:t>
                      </a:r>
                      <a:r>
                        <a:rPr lang="en-US" sz="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(critical reading/math only)</a:t>
                      </a:r>
                      <a:endParaRPr lang="en-US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ACT Sum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3.500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00800" y="2362200"/>
            <a:ext cx="2590800" cy="120015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The full sliding </a:t>
            </a:r>
            <a:br>
              <a:rPr lang="en-US" b="1" kern="0" dirty="0">
                <a:latin typeface="Times New Roman" pitchFamily="18" charset="0"/>
                <a:cs typeface="Times New Roman" pitchFamily="18" charset="0"/>
              </a:rPr>
            </a:br>
            <a:r>
              <a:rPr lang="en-US" b="1" kern="0" dirty="0"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can be found at </a:t>
            </a:r>
            <a:r>
              <a:rPr lang="en-US" kern="0" dirty="0">
                <a:latin typeface="Times New Roman" pitchFamily="18" charset="0"/>
                <a:cs typeface="Times New Roman" pitchFamily="18" charset="0"/>
                <a:hlinkClick r:id="rId2"/>
              </a:rPr>
              <a:t>www.eligibilitycenter.org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under “Resources”.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70" y="152400"/>
            <a:ext cx="8229600" cy="12192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Academic Redshirt: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Requirements for </a:t>
            </a:r>
            <a:r>
              <a:rPr lang="en-US" sz="31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Scholarship</a:t>
            </a: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1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478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16 core courses in the following areas (no change):</a:t>
            </a:r>
            <a:endParaRPr lang="en-US" sz="2800" strike="sngStrike" kern="0" dirty="0">
              <a:latin typeface="Times New Roman" pitchFamily="18" charset="0"/>
              <a:cs typeface="Times New Roman" pitchFamily="18" charset="0"/>
            </a:endParaRPr>
          </a:p>
          <a:p>
            <a:pPr marL="573088" lvl="2" indent="-290513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4 years English, </a:t>
            </a:r>
          </a:p>
          <a:p>
            <a:pPr marL="573088" lvl="2" indent="-290513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3 years math at Algebra I level or higher, </a:t>
            </a:r>
          </a:p>
          <a:p>
            <a:pPr marL="573088" lvl="2" indent="-290513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2 years natural or physical science (one lab if offered by any school attended);</a:t>
            </a:r>
          </a:p>
          <a:p>
            <a:pPr marL="573088" lvl="2" indent="-290513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1 year additional English, math or natural/physical science;</a:t>
            </a:r>
          </a:p>
          <a:p>
            <a:pPr marL="573088" lvl="2" indent="-290513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2 years social science; and</a:t>
            </a:r>
          </a:p>
          <a:p>
            <a:pPr marL="573088" lvl="2" indent="-290513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4 years additional from areas above or foreign </a:t>
            </a:r>
            <a:br>
              <a:rPr lang="en-US" sz="2600" kern="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language, philosophy or comparative religion.</a:t>
            </a:r>
            <a:endParaRPr lang="en-US" sz="2600" strike="sngStrike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3300" kern="0" dirty="0">
                <a:latin typeface="Times New Roman" pitchFamily="18" charset="0"/>
                <a:cs typeface="Times New Roman" pitchFamily="18" charset="0"/>
              </a:rPr>
              <a:t>Minimum required GPA (old standard).</a:t>
            </a:r>
          </a:p>
          <a:p>
            <a:pPr marL="573088" lvl="1" indent="-3381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Minimum GPA of </a:t>
            </a:r>
            <a:r>
              <a:rPr lang="en-US" sz="2800" b="1" u="sng" kern="0" dirty="0">
                <a:latin typeface="Times New Roman" pitchFamily="18" charset="0"/>
                <a:cs typeface="Times New Roman" pitchFamily="18" charset="0"/>
              </a:rPr>
              <a:t>2.000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in 16 core courses.</a:t>
            </a:r>
            <a:br>
              <a:rPr lang="en-US" sz="2800" kern="0" dirty="0">
                <a:latin typeface="Times New Roman" pitchFamily="18" charset="0"/>
                <a:cs typeface="Times New Roman" pitchFamily="18" charset="0"/>
              </a:rPr>
            </a:br>
            <a:endParaRPr lang="en-US" sz="1400" kern="0" dirty="0">
              <a:latin typeface="Times New Roman" pitchFamily="18" charset="0"/>
              <a:cs typeface="Times New Roman" pitchFamily="18" charset="0"/>
            </a:endParaRPr>
          </a:p>
          <a:p>
            <a:pPr marL="236538" indent="-236538">
              <a:spcBef>
                <a:spcPct val="20000"/>
              </a:spcBef>
              <a:buFontTx/>
              <a:buChar char="•"/>
              <a:defRPr/>
            </a:pPr>
            <a:r>
              <a:rPr lang="en-US" sz="3300" kern="0" dirty="0">
                <a:latin typeface="Times New Roman" pitchFamily="18" charset="0"/>
                <a:cs typeface="Times New Roman" pitchFamily="18" charset="0"/>
              </a:rPr>
              <a:t>Academic redshirt sliding scale (old standard). </a:t>
            </a:r>
          </a:p>
          <a:p>
            <a:pPr marL="573088" lvl="1" indent="-338138"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Minimum sum ACT or SAT score (critical reading/math only) that matches the 16 core-course GPA.</a:t>
            </a:r>
          </a:p>
          <a:p>
            <a:pPr marL="917575" lvl="2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Example: GPA of 2.50 requires SAT of 820 or ACT of 68.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">
      <a:dk1>
        <a:srgbClr val="B0B24E"/>
      </a:dk1>
      <a:lt1>
        <a:sysClr val="window" lastClr="FFFFFF"/>
      </a:lt1>
      <a:dk2>
        <a:srgbClr val="17365D"/>
      </a:dk2>
      <a:lt2>
        <a:srgbClr val="EEECE1"/>
      </a:lt2>
      <a:accent1>
        <a:srgbClr val="B0B24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23402</TotalTime>
  <Words>995</Words>
  <Application>Microsoft Office PowerPoint</Application>
  <PresentationFormat>On-screen Show (4:3)</PresentationFormat>
  <Paragraphs>278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NCAA Division I Initial-Eligibility Academic Requirements</vt:lpstr>
      <vt:lpstr>New NCAA Division I Initial- Eligibility Academic Requirements</vt:lpstr>
      <vt:lpstr>NEW NCAA Division I Initial- Eligibility Academic Requirements</vt:lpstr>
      <vt:lpstr>Summary of Changes –  Full Qualifier</vt:lpstr>
      <vt:lpstr>Full Qualifier: Requirements for Athletics Aid, Practice and Competition</vt:lpstr>
      <vt:lpstr>Full Qualifier: Requirements for Athletics Aid, Practice and Competition</vt:lpstr>
      <vt:lpstr>Full Qualifier: Requirements for Athletics Aid, Practice and Competition</vt:lpstr>
      <vt:lpstr>Sliding Scale for Competition (Abbreviated)</vt:lpstr>
      <vt:lpstr>Academic Redshirt:  Requirements for Scholarship and Practice.</vt:lpstr>
      <vt:lpstr>Sliding Scale for Academic Redshirt (Abbreviated) Athletics Aid and Practice Only</vt:lpstr>
      <vt:lpstr>Academic Redshirt:  Requirements for Scholarship and Practice</vt:lpstr>
      <vt:lpstr>Nonqualifier -  What If A Student Does Not  Meet Either Set of Requirements?</vt:lpstr>
      <vt:lpstr>Two-Year College Transfer Academic Requirements </vt:lpstr>
      <vt:lpstr>New NCAA Division I Two-Year  College Transfer Academic Requirements</vt:lpstr>
      <vt:lpstr>NEW Division I Two-Year  College Transfer Academic Requirements</vt:lpstr>
      <vt:lpstr>NEW Division I Two-Year  College Transfer Academic Requirements</vt:lpstr>
      <vt:lpstr>Transfer Review – Two-Year</vt:lpstr>
      <vt:lpstr>Recruiting Two-Year Transfers</vt:lpstr>
      <vt:lpstr>Slide 19</vt:lpstr>
      <vt:lpstr>Update –  Year in Readiness Proposal </vt:lpstr>
      <vt:lpstr>Questions and/or comments?</vt:lpstr>
    </vt:vector>
  </TitlesOfParts>
  <Company>NCAA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NCAA Initial Eligibility Requirements</dc:title>
  <dc:creator>jlane</dc:creator>
  <cp:lastModifiedBy>CUSD</cp:lastModifiedBy>
  <cp:revision>150</cp:revision>
  <dcterms:created xsi:type="dcterms:W3CDTF">2010-06-03T17:37:07Z</dcterms:created>
  <dcterms:modified xsi:type="dcterms:W3CDTF">2013-05-22T17:13:50Z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ampionship">
    <vt:lpwstr/>
  </property>
  <property fmtid="{D5CDD505-2E9C-101B-9397-08002B2CF9AE}" pid="3" name="Committee">
    <vt:lpwstr/>
  </property>
  <property fmtid="{D5CDD505-2E9C-101B-9397-08002B2CF9AE}" pid="4" name="Document Type0">
    <vt:lpwstr/>
  </property>
  <property fmtid="{D5CDD505-2E9C-101B-9397-08002B2CF9AE}" pid="5" name="Academic/Fiscal Year">
    <vt:lpwstr>n/a</vt:lpwstr>
  </property>
  <property fmtid="{D5CDD505-2E9C-101B-9397-08002B2CF9AE}" pid="6" name="Division">
    <vt:lpwstr/>
  </property>
</Properties>
</file>