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79" r:id="rId1"/>
  </p:sldMasterIdLst>
  <p:sldIdLst>
    <p:sldId id="256" r:id="rId2"/>
    <p:sldId id="259" r:id="rId3"/>
    <p:sldId id="264" r:id="rId4"/>
    <p:sldId id="263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407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40A0842-648F-2543-8EE2-F8B8AA2C4BD5}" type="datetimeFigureOut">
              <a:rPr lang="en-US" smtClean="0"/>
              <a:pPr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3825C55-F5DA-EC44-A5A1-707C3D78B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551" y="105847"/>
            <a:ext cx="7772400" cy="970263"/>
          </a:xfrm>
        </p:spPr>
        <p:txBody>
          <a:bodyPr>
            <a:normAutofit/>
          </a:bodyPr>
          <a:lstStyle/>
          <a:p>
            <a:r>
              <a:rPr lang="en-US" dirty="0" smtClean="0"/>
              <a:t>What is Science Olympiad?</a:t>
            </a:r>
            <a:endParaRPr lang="en-US" dirty="0"/>
          </a:p>
        </p:txBody>
      </p:sp>
      <p:pic>
        <p:nvPicPr>
          <p:cNvPr id="3" name="Picture 2" descr="603852-910336-2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92" y="1305446"/>
            <a:ext cx="7344259" cy="40311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9235"/>
            <a:ext cx="7467600" cy="594471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Science Olympiad competitions are like academic track meets, consisting of a series of 23 team events in each division.</a:t>
            </a:r>
          </a:p>
          <a:p>
            <a:r>
              <a:rPr lang="en-US" dirty="0" smtClean="0"/>
              <a:t>The events vary from year to year, covering subjects such as: </a:t>
            </a:r>
          </a:p>
          <a:p>
            <a:pPr>
              <a:buNone/>
            </a:pPr>
            <a:r>
              <a:rPr lang="en-US" dirty="0" smtClean="0"/>
              <a:t>-earth science</a:t>
            </a:r>
          </a:p>
          <a:p>
            <a:pPr>
              <a:buNone/>
            </a:pPr>
            <a:r>
              <a:rPr lang="en-US" dirty="0" smtClean="0"/>
              <a:t>-chemistry</a:t>
            </a:r>
          </a:p>
          <a:p>
            <a:pPr>
              <a:buNone/>
            </a:pPr>
            <a:r>
              <a:rPr lang="en-US" dirty="0" smtClean="0"/>
              <a:t> -anatomy</a:t>
            </a:r>
          </a:p>
          <a:p>
            <a:pPr>
              <a:buNone/>
            </a:pPr>
            <a:r>
              <a:rPr lang="en-US" dirty="0" smtClean="0"/>
              <a:t> -physics</a:t>
            </a:r>
          </a:p>
          <a:p>
            <a:pPr>
              <a:buNone/>
            </a:pPr>
            <a:r>
              <a:rPr lang="en-US" dirty="0" smtClean="0"/>
              <a:t>-genetics</a:t>
            </a:r>
          </a:p>
          <a:p>
            <a:pPr>
              <a:buNone/>
            </a:pPr>
            <a:r>
              <a:rPr lang="en-US" dirty="0" smtClean="0"/>
              <a:t> -geology</a:t>
            </a:r>
          </a:p>
          <a:p>
            <a:pPr>
              <a:buNone/>
            </a:pPr>
            <a:r>
              <a:rPr lang="en-US" dirty="0" smtClean="0"/>
              <a:t> -mechanical engineering </a:t>
            </a:r>
          </a:p>
          <a:p>
            <a:r>
              <a:rPr lang="en-US" dirty="0" smtClean="0"/>
              <a:t>In our region there are a few other schools with Science Olympiad teams such as Troy, </a:t>
            </a:r>
            <a:r>
              <a:rPr lang="en-US" dirty="0" err="1" smtClean="0"/>
              <a:t>Aliso</a:t>
            </a:r>
            <a:r>
              <a:rPr lang="en-US" dirty="0" smtClean="0"/>
              <a:t> Niguel, and more. 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302" y="2331593"/>
            <a:ext cx="3505200" cy="2146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2015Chart6-10-14 copy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56672" b="-56672"/>
              <a:stretch>
                <a:fillRect/>
              </a:stretch>
            </p:blipFill>
          </mc:Choice>
          <mc:Fallback>
            <p:blipFill>
              <a:blip r:embed="rId3"/>
              <a:srcRect t="-56672" b="-56672"/>
              <a:stretch>
                <a:fillRect/>
              </a:stretch>
            </p:blipFill>
          </mc:Fallback>
        </mc:AlternateContent>
        <p:spPr>
          <a:xfrm>
            <a:off x="0" y="427978"/>
            <a:ext cx="8973166" cy="619532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events with written tests, as well as hands on labs and experiments.</a:t>
            </a:r>
          </a:p>
          <a:p>
            <a:r>
              <a:rPr lang="en-US" dirty="0" smtClean="0"/>
              <a:t>Usually two to three members are sent to each event, the ones who are strongest in that subject.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7885" y="3627142"/>
            <a:ext cx="3347875" cy="28456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791" y="3882036"/>
            <a:ext cx="3759406" cy="24905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Part of 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Being on the team involves: </a:t>
            </a:r>
          </a:p>
          <a:p>
            <a:r>
              <a:rPr lang="en-US" dirty="0" smtClean="0"/>
              <a:t>Weekly practices, most likely at lunch</a:t>
            </a:r>
          </a:p>
          <a:p>
            <a:r>
              <a:rPr lang="en-US" dirty="0" smtClean="0"/>
              <a:t>Independent studying, which involves a time commitment of a few hours each week. </a:t>
            </a:r>
          </a:p>
          <a:p>
            <a:r>
              <a:rPr lang="en-US" dirty="0" smtClean="0"/>
              <a:t>Saturday tournaments (just a few each year). </a:t>
            </a:r>
          </a:p>
          <a:p>
            <a:r>
              <a:rPr lang="en-US" dirty="0" smtClean="0"/>
              <a:t>Helping out  fundraisers in order to raise money (we have to pay for bus rides, materials, registration fees, and more).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Join?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anyone that loves science and is considering a job in this field, Science Olympiad is a great extracurricular. </a:t>
            </a:r>
          </a:p>
          <a:p>
            <a:r>
              <a:rPr lang="en-US" dirty="0" smtClean="0"/>
              <a:t>Colleges LOVE it because it shows commitment to your subject of choice. </a:t>
            </a:r>
          </a:p>
          <a:p>
            <a:r>
              <a:rPr lang="en-US" smtClean="0"/>
              <a:t>All that </a:t>
            </a:r>
            <a:r>
              <a:rPr lang="en-US" dirty="0" smtClean="0"/>
              <a:t>hard work is worth it in the end.</a:t>
            </a:r>
          </a:p>
          <a:p>
            <a:r>
              <a:rPr lang="en-US" dirty="0" smtClean="0"/>
              <a:t>It’s a great way to make new friends and have a good time.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627" y="-282258"/>
            <a:ext cx="7267572" cy="4039826"/>
          </a:xfrm>
        </p:spPr>
        <p:txBody>
          <a:bodyPr/>
          <a:lstStyle/>
          <a:p>
            <a:r>
              <a:rPr lang="en-US" sz="7200" dirty="0" smtClean="0"/>
              <a:t>Thanks for Coming!</a:t>
            </a:r>
            <a:endParaRPr lang="en-US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177</TotalTime>
  <Words>253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What is Science Olympiad?</vt:lpstr>
      <vt:lpstr>Slide 2</vt:lpstr>
      <vt:lpstr>Slide 3</vt:lpstr>
      <vt:lpstr>Slide 4</vt:lpstr>
      <vt:lpstr>Being Part of the Team</vt:lpstr>
      <vt:lpstr>Why Join? </vt:lpstr>
      <vt:lpstr>Thanks for Coming!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Science Olympiad?</dc:title>
  <dc:creator>yasmine tabdili</dc:creator>
  <cp:lastModifiedBy>yasmine tabdili</cp:lastModifiedBy>
  <cp:revision>7</cp:revision>
  <dcterms:created xsi:type="dcterms:W3CDTF">2014-09-16T03:00:55Z</dcterms:created>
  <dcterms:modified xsi:type="dcterms:W3CDTF">2014-09-16T03:17:30Z</dcterms:modified>
</cp:coreProperties>
</file>