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s/slide3.xml" ContentType="application/vnd.openxmlformats-officedocument.presentationml.slide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Default Extension="pdf" ContentType="application/pdf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979" r:id="rId1"/>
  </p:sldMasterIdLst>
  <p:sldIdLst>
    <p:sldId id="256" r:id="rId2"/>
    <p:sldId id="259" r:id="rId3"/>
    <p:sldId id="264" r:id="rId4"/>
    <p:sldId id="263" r:id="rId5"/>
    <p:sldId id="260" r:id="rId6"/>
    <p:sldId id="258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407" autoAdjust="0"/>
    <p:restoredTop sz="94660"/>
  </p:normalViewPr>
  <p:slideViewPr>
    <p:cSldViewPr snapToGrid="0" snapToObjects="1">
      <p:cViewPr varScale="1">
        <p:scale>
          <a:sx n="92" d="100"/>
          <a:sy n="92" d="100"/>
        </p:scale>
        <p:origin x="-8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A0842-648F-2543-8EE2-F8B8AA2C4BD5}" type="datetimeFigureOut">
              <a:rPr lang="en-US" smtClean="0"/>
              <a:pPr/>
              <a:t>9/15/14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85F5-FB5E-4F79-A561-97039C58DE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A0842-648F-2543-8EE2-F8B8AA2C4BD5}" type="datetimeFigureOut">
              <a:rPr lang="en-US" smtClean="0"/>
              <a:pPr/>
              <a:t>9/15/14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25C55-F5DA-EC44-A5A1-707C3D78BA0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A0842-648F-2543-8EE2-F8B8AA2C4BD5}" type="datetimeFigureOut">
              <a:rPr lang="en-US" smtClean="0"/>
              <a:pPr/>
              <a:t>9/15/14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25C55-F5DA-EC44-A5A1-707C3D78BA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A0842-648F-2543-8EE2-F8B8AA2C4BD5}" type="datetimeFigureOut">
              <a:rPr lang="en-US" smtClean="0"/>
              <a:pPr/>
              <a:t>9/15/14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25C55-F5DA-EC44-A5A1-707C3D78BA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A0842-648F-2543-8EE2-F8B8AA2C4BD5}" type="datetimeFigureOut">
              <a:rPr lang="en-US" smtClean="0"/>
              <a:pPr/>
              <a:t>9/15/14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25C55-F5DA-EC44-A5A1-707C3D78BA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A0842-648F-2543-8EE2-F8B8AA2C4BD5}" type="datetimeFigureOut">
              <a:rPr lang="en-US" smtClean="0"/>
              <a:pPr/>
              <a:t>9/15/14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25C55-F5DA-EC44-A5A1-707C3D78BA0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A0842-648F-2543-8EE2-F8B8AA2C4BD5}" type="datetimeFigureOut">
              <a:rPr lang="en-US" smtClean="0"/>
              <a:pPr/>
              <a:t>9/15/14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A4845-A08A-4DF4-8D99-E2E7B6D41C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A0842-648F-2543-8EE2-F8B8AA2C4BD5}" type="datetimeFigureOut">
              <a:rPr lang="en-US" smtClean="0"/>
              <a:pPr/>
              <a:t>9/15/14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25C55-F5DA-EC44-A5A1-707C3D78BA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A0842-648F-2543-8EE2-F8B8AA2C4BD5}" type="datetimeFigureOut">
              <a:rPr lang="en-US" smtClean="0"/>
              <a:pPr/>
              <a:t>9/15/14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25C55-F5DA-EC44-A5A1-707C3D78BA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A0842-648F-2543-8EE2-F8B8AA2C4BD5}" type="datetimeFigureOut">
              <a:rPr lang="en-US" smtClean="0"/>
              <a:pPr/>
              <a:t>9/15/14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25C55-F5DA-EC44-A5A1-707C3D78BA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A0842-648F-2543-8EE2-F8B8AA2C4BD5}" type="datetimeFigureOut">
              <a:rPr lang="en-US" smtClean="0"/>
              <a:pPr/>
              <a:t>9/15/14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25C55-F5DA-EC44-A5A1-707C3D78BA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A0842-648F-2543-8EE2-F8B8AA2C4BD5}" type="datetimeFigureOut">
              <a:rPr lang="en-US" smtClean="0"/>
              <a:pPr/>
              <a:t>9/15/14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A4845-A08A-4DF4-8D99-E2E7B6D41C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40A0842-648F-2543-8EE2-F8B8AA2C4BD5}" type="datetimeFigureOut">
              <a:rPr lang="en-US" smtClean="0"/>
              <a:pPr/>
              <a:t>9/15/14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63825C55-F5DA-EC44-A5A1-707C3D78BA0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0" r:id="rId1"/>
    <p:sldLayoutId id="2147483981" r:id="rId2"/>
    <p:sldLayoutId id="2147483982" r:id="rId3"/>
    <p:sldLayoutId id="2147483983" r:id="rId4"/>
    <p:sldLayoutId id="2147483984" r:id="rId5"/>
    <p:sldLayoutId id="2147483985" r:id="rId6"/>
    <p:sldLayoutId id="2147483986" r:id="rId7"/>
    <p:sldLayoutId id="2147483987" r:id="rId8"/>
    <p:sldLayoutId id="2147483988" r:id="rId9"/>
    <p:sldLayoutId id="2147483989" r:id="rId10"/>
    <p:sldLayoutId id="2147483990" r:id="rId11"/>
    <p:sldLayoutId id="2147483991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df"/><Relationship Id="rId3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Relationship Id="rId3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551" y="105847"/>
            <a:ext cx="7772400" cy="970263"/>
          </a:xfrm>
        </p:spPr>
        <p:txBody>
          <a:bodyPr>
            <a:normAutofit/>
          </a:bodyPr>
          <a:lstStyle/>
          <a:p>
            <a:r>
              <a:rPr lang="en-US" dirty="0" smtClean="0"/>
              <a:t>What is Science Olympiad?</a:t>
            </a:r>
            <a:endParaRPr lang="en-US" dirty="0"/>
          </a:p>
        </p:txBody>
      </p:sp>
      <p:pic>
        <p:nvPicPr>
          <p:cNvPr id="3" name="Picture 2" descr="603852-910336-25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2692" y="1305446"/>
            <a:ext cx="7344259" cy="4031119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29235"/>
            <a:ext cx="7467600" cy="5944717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Science Olympiad competitions are like academic track meets, consisting of a series of 23 team events in each division.</a:t>
            </a:r>
          </a:p>
          <a:p>
            <a:r>
              <a:rPr lang="en-US" dirty="0" smtClean="0"/>
              <a:t>The events vary from year to year, covering subjects such as: </a:t>
            </a:r>
          </a:p>
          <a:p>
            <a:pPr>
              <a:buNone/>
            </a:pPr>
            <a:r>
              <a:rPr lang="en-US" dirty="0" smtClean="0"/>
              <a:t>-earth science</a:t>
            </a:r>
          </a:p>
          <a:p>
            <a:pPr>
              <a:buNone/>
            </a:pPr>
            <a:r>
              <a:rPr lang="en-US" dirty="0" smtClean="0"/>
              <a:t>-chemistry</a:t>
            </a:r>
          </a:p>
          <a:p>
            <a:pPr>
              <a:buNone/>
            </a:pPr>
            <a:r>
              <a:rPr lang="en-US" dirty="0" smtClean="0"/>
              <a:t> -anatomy</a:t>
            </a:r>
          </a:p>
          <a:p>
            <a:pPr>
              <a:buNone/>
            </a:pPr>
            <a:r>
              <a:rPr lang="en-US" dirty="0" smtClean="0"/>
              <a:t> -physics</a:t>
            </a:r>
          </a:p>
          <a:p>
            <a:pPr>
              <a:buNone/>
            </a:pPr>
            <a:r>
              <a:rPr lang="en-US" dirty="0" smtClean="0"/>
              <a:t>-genetics</a:t>
            </a:r>
          </a:p>
          <a:p>
            <a:pPr>
              <a:buNone/>
            </a:pPr>
            <a:r>
              <a:rPr lang="en-US" dirty="0" smtClean="0"/>
              <a:t> -geology</a:t>
            </a:r>
          </a:p>
          <a:p>
            <a:pPr>
              <a:buNone/>
            </a:pPr>
            <a:r>
              <a:rPr lang="en-US" dirty="0" smtClean="0"/>
              <a:t> -mechanical engineering </a:t>
            </a:r>
          </a:p>
          <a:p>
            <a:r>
              <a:rPr lang="en-US" dirty="0" smtClean="0"/>
              <a:t>In our region there are a few other schools with Science Olympiad teams such as Troy, </a:t>
            </a:r>
            <a:r>
              <a:rPr lang="en-US" dirty="0" err="1" smtClean="0"/>
              <a:t>Aliso</a:t>
            </a:r>
            <a:r>
              <a:rPr lang="en-US" dirty="0" smtClean="0"/>
              <a:t> Niguel, and more.  </a:t>
            </a:r>
          </a:p>
          <a:p>
            <a:pPr>
              <a:buNone/>
            </a:pPr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62302" y="2331593"/>
            <a:ext cx="3505200" cy="21463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2015Chart6-10-14 copy.pdf"/>
          <p:cNvPicPr>
            <a:picLocks noGrp="1" noChangeAspect="1"/>
          </p:cNvPicPr>
          <p:nvPr>
            <p:ph idx="1"/>
          </p:nvPr>
        </p:nvPicPr>
        <mc:AlternateContent>
          <mc:Choice xmlns:ma="http://schemas.microsoft.com/office/mac/drawingml/2008/main" Requires="ma">
            <p:blipFill>
              <a:blip r:embed="rId2"/>
              <a:srcRect t="-56672" b="-56672"/>
              <a:stretch>
                <a:fillRect/>
              </a:stretch>
            </p:blipFill>
          </mc:Choice>
          <mc:Fallback>
            <p:blipFill>
              <a:blip r:embed="rId3"/>
              <a:srcRect t="-56672" b="-56672"/>
              <a:stretch>
                <a:fillRect/>
              </a:stretch>
            </p:blipFill>
          </mc:Fallback>
        </mc:AlternateContent>
        <p:spPr>
          <a:xfrm>
            <a:off x="0" y="427978"/>
            <a:ext cx="8973166" cy="6195323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are events with written tests, as well as hands on labs and experiments.</a:t>
            </a:r>
          </a:p>
          <a:p>
            <a:r>
              <a:rPr lang="en-US" dirty="0" smtClean="0"/>
              <a:t>Usually two to three members are sent to each event, the ones who are strongest in that subject.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97885" y="3627142"/>
            <a:ext cx="3347875" cy="284569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6791" y="3882036"/>
            <a:ext cx="3759406" cy="2490508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Being Part of the Team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Being on the team involves: </a:t>
            </a:r>
          </a:p>
          <a:p>
            <a:r>
              <a:rPr lang="en-US" dirty="0" smtClean="0"/>
              <a:t>Weekly practices, most likely at lunch</a:t>
            </a:r>
          </a:p>
          <a:p>
            <a:r>
              <a:rPr lang="en-US" dirty="0" smtClean="0"/>
              <a:t>Independent studying, which involves a time commitment of a few hours each week. </a:t>
            </a:r>
          </a:p>
          <a:p>
            <a:r>
              <a:rPr lang="en-US" dirty="0" smtClean="0"/>
              <a:t>Saturday tournaments (just a few each year). </a:t>
            </a:r>
          </a:p>
          <a:p>
            <a:r>
              <a:rPr lang="en-US" dirty="0" smtClean="0"/>
              <a:t>Helping out  fundraisers in order to raise money (we have to pay for bus rides, materials, registration fees, and more). 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Join?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For anyone that loves science and is considering a job in this field, Science Olympiad is a great extracurricular. </a:t>
            </a:r>
          </a:p>
          <a:p>
            <a:r>
              <a:rPr lang="en-US" dirty="0" smtClean="0"/>
              <a:t>Colleges LOVE it because it shows commitment to your subject of choice. </a:t>
            </a:r>
          </a:p>
          <a:p>
            <a:r>
              <a:rPr lang="en-US" smtClean="0"/>
              <a:t>All that </a:t>
            </a:r>
            <a:r>
              <a:rPr lang="en-US" dirty="0" smtClean="0"/>
              <a:t>hard work is worth it in the end.</a:t>
            </a:r>
          </a:p>
          <a:p>
            <a:r>
              <a:rPr lang="en-US" dirty="0" smtClean="0"/>
              <a:t>It’s a great way to make new friends and have a good time.</a:t>
            </a:r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627" y="-282258"/>
            <a:ext cx="7267572" cy="4039826"/>
          </a:xfrm>
        </p:spPr>
        <p:txBody>
          <a:bodyPr/>
          <a:lstStyle/>
          <a:p>
            <a:r>
              <a:rPr lang="en-US" sz="7200" dirty="0" smtClean="0"/>
              <a:t>Thanks for Coming!</a:t>
            </a:r>
            <a:endParaRPr lang="en-US" sz="72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</a:majorFont>
      <a:minorFont>
        <a:latin typeface="News Gothic MT"/>
        <a:ea typeface=""/>
        <a:cs typeface=""/>
        <a:font script="Jpan" typeface="ＭＳ Ｐゴシック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177</TotalTime>
  <Words>253</Words>
  <Application>Microsoft Macintosh PowerPoint</Application>
  <PresentationFormat>On-screen Show (4:3)</PresentationFormat>
  <Paragraphs>25</Paragraphs>
  <Slides>7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Breeze</vt:lpstr>
      <vt:lpstr>What is Science Olympiad?</vt:lpstr>
      <vt:lpstr>Slide 2</vt:lpstr>
      <vt:lpstr>Slide 3</vt:lpstr>
      <vt:lpstr>Slide 4</vt:lpstr>
      <vt:lpstr>Being Part of the Team</vt:lpstr>
      <vt:lpstr>Why Join? </vt:lpstr>
      <vt:lpstr>Thanks for Coming!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Science Olympiad?</dc:title>
  <dc:creator>yasmine tabdili</dc:creator>
  <cp:lastModifiedBy>yasmine tabdili</cp:lastModifiedBy>
  <cp:revision>7</cp:revision>
  <dcterms:created xsi:type="dcterms:W3CDTF">2014-09-16T03:00:55Z</dcterms:created>
  <dcterms:modified xsi:type="dcterms:W3CDTF">2014-09-16T03:17:30Z</dcterms:modified>
</cp:coreProperties>
</file>